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24"/>
  </p:notesMasterIdLst>
  <p:handoutMasterIdLst>
    <p:handoutMasterId r:id="rId25"/>
  </p:handoutMasterIdLst>
  <p:sldIdLst>
    <p:sldId id="257" r:id="rId2"/>
    <p:sldId id="385" r:id="rId3"/>
    <p:sldId id="402" r:id="rId4"/>
    <p:sldId id="407" r:id="rId5"/>
    <p:sldId id="408" r:id="rId6"/>
    <p:sldId id="386" r:id="rId7"/>
    <p:sldId id="343" r:id="rId8"/>
    <p:sldId id="369" r:id="rId9"/>
    <p:sldId id="405" r:id="rId10"/>
    <p:sldId id="365" r:id="rId11"/>
    <p:sldId id="390" r:id="rId12"/>
    <p:sldId id="389" r:id="rId13"/>
    <p:sldId id="393" r:id="rId14"/>
    <p:sldId id="397" r:id="rId15"/>
    <p:sldId id="395" r:id="rId16"/>
    <p:sldId id="396" r:id="rId17"/>
    <p:sldId id="398" r:id="rId18"/>
    <p:sldId id="399" r:id="rId19"/>
    <p:sldId id="401" r:id="rId20"/>
    <p:sldId id="410" r:id="rId21"/>
    <p:sldId id="311" r:id="rId22"/>
    <p:sldId id="409" r:id="rId23"/>
  </p:sldIdLst>
  <p:sldSz cx="9906000" cy="6858000" type="A4"/>
  <p:notesSz cx="6858000" cy="9947275"/>
  <p:defaultTextStyle>
    <a:defPPr>
      <a:defRPr lang="en-GB"/>
    </a:defPPr>
    <a:lvl1pPr algn="l" rtl="0" eaLnBrk="0" fontAlgn="base" hangingPunct="0">
      <a:spcBef>
        <a:spcPct val="0"/>
      </a:spcBef>
      <a:spcAft>
        <a:spcPct val="0"/>
      </a:spcAft>
      <a:defRPr sz="4400"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sz="4400"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sz="4400"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sz="4400"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sz="4400" kern="1200">
        <a:solidFill>
          <a:schemeClr val="tx1"/>
        </a:solidFill>
        <a:latin typeface="Tahoma" panose="020B0604030504040204" pitchFamily="34" charset="0"/>
        <a:ea typeface="+mn-ea"/>
        <a:cs typeface="+mn-cs"/>
      </a:defRPr>
    </a:lvl5pPr>
    <a:lvl6pPr marL="2286000" algn="l" defTabSz="914400" rtl="0" eaLnBrk="1" latinLnBrk="0" hangingPunct="1">
      <a:defRPr sz="4400" kern="1200">
        <a:solidFill>
          <a:schemeClr val="tx1"/>
        </a:solidFill>
        <a:latin typeface="Tahoma" panose="020B0604030504040204" pitchFamily="34" charset="0"/>
        <a:ea typeface="+mn-ea"/>
        <a:cs typeface="+mn-cs"/>
      </a:defRPr>
    </a:lvl6pPr>
    <a:lvl7pPr marL="2743200" algn="l" defTabSz="914400" rtl="0" eaLnBrk="1" latinLnBrk="0" hangingPunct="1">
      <a:defRPr sz="4400" kern="1200">
        <a:solidFill>
          <a:schemeClr val="tx1"/>
        </a:solidFill>
        <a:latin typeface="Tahoma" panose="020B0604030504040204" pitchFamily="34" charset="0"/>
        <a:ea typeface="+mn-ea"/>
        <a:cs typeface="+mn-cs"/>
      </a:defRPr>
    </a:lvl7pPr>
    <a:lvl8pPr marL="3200400" algn="l" defTabSz="914400" rtl="0" eaLnBrk="1" latinLnBrk="0" hangingPunct="1">
      <a:defRPr sz="4400" kern="1200">
        <a:solidFill>
          <a:schemeClr val="tx1"/>
        </a:solidFill>
        <a:latin typeface="Tahoma" panose="020B0604030504040204" pitchFamily="34" charset="0"/>
        <a:ea typeface="+mn-ea"/>
        <a:cs typeface="+mn-cs"/>
      </a:defRPr>
    </a:lvl8pPr>
    <a:lvl9pPr marL="3657600" algn="l" defTabSz="914400" rtl="0" eaLnBrk="1" latinLnBrk="0" hangingPunct="1">
      <a:defRPr sz="4400"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33">
          <p15:clr>
            <a:srgbClr val="A4A3A4"/>
          </p15:clr>
        </p15:guide>
        <p15:guide id="2" pos="216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755" autoAdjust="0"/>
    <p:restoredTop sz="59071" autoAdjust="0"/>
  </p:normalViewPr>
  <p:slideViewPr>
    <p:cSldViewPr>
      <p:cViewPr varScale="1">
        <p:scale>
          <a:sx n="91" d="100"/>
          <a:sy n="91" d="100"/>
        </p:scale>
        <p:origin x="228" y="84"/>
      </p:cViewPr>
      <p:guideLst>
        <p:guide orient="horz" pos="2160"/>
        <p:guide pos="312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p:scale>
          <a:sx n="100" d="100"/>
          <a:sy n="100" d="100"/>
        </p:scale>
        <p:origin x="-1638" y="-72"/>
      </p:cViewPr>
      <p:guideLst>
        <p:guide orient="horz" pos="3133"/>
        <p:guide pos="216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B8B32D-ED5A-447B-863E-BE465907D719}" type="doc">
      <dgm:prSet loTypeId="urn:microsoft.com/office/officeart/2005/8/layout/cycle1" loCatId="cycle" qsTypeId="urn:microsoft.com/office/officeart/2005/8/quickstyle/simple1" qsCatId="simple" csTypeId="urn:microsoft.com/office/officeart/2005/8/colors/accent1_2" csCatId="accent1"/>
      <dgm:spPr/>
    </dgm:pt>
    <dgm:pt modelId="{4F3A8DEB-9A46-41A4-97FF-10BE76032D1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b="1" i="0" u="none" strike="noStrike" cap="none" normalizeH="0" baseline="0" smtClean="0">
              <a:ln>
                <a:noFill/>
              </a:ln>
              <a:solidFill>
                <a:schemeClr val="tx1"/>
              </a:solidFill>
              <a:effectLst/>
              <a:latin typeface="Tahoma" panose="020B0604030504040204" pitchFamily="34" charset="0"/>
            </a:rPr>
            <a:t>HIGH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b="1" i="0" u="none" strike="noStrike" cap="none" normalizeH="0" baseline="0" smtClean="0">
              <a:ln>
                <a:noFill/>
              </a:ln>
              <a:solidFill>
                <a:schemeClr val="tx1"/>
              </a:solidFill>
              <a:effectLst/>
              <a:latin typeface="Tahoma" panose="020B0604030504040204" pitchFamily="34" charset="0"/>
            </a:rPr>
            <a:t> ACHIEVEMENT</a:t>
          </a:r>
        </a:p>
      </dgm:t>
    </dgm:pt>
    <dgm:pt modelId="{5BCC553F-C560-4E30-8631-5928CFC2D882}" type="parTrans" cxnId="{2BC222ED-A60B-41B0-97B1-DCE6883DE2D4}">
      <dgm:prSet/>
      <dgm:spPr/>
    </dgm:pt>
    <dgm:pt modelId="{EA4CA40C-3629-446B-ABF0-1A81CA064229}" type="sibTrans" cxnId="{2BC222ED-A60B-41B0-97B1-DCE6883DE2D4}">
      <dgm:prSet/>
      <dgm:spPr/>
    </dgm:pt>
    <dgm:pt modelId="{23832C23-B22B-46CA-8D98-26C9C341F9A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b="1" i="0" u="none" strike="noStrike" cap="none" normalizeH="0" baseline="0" smtClean="0">
              <a:ln>
                <a:noFill/>
              </a:ln>
              <a:solidFill>
                <a:schemeClr val="tx1"/>
              </a:solidFill>
              <a:effectLst/>
              <a:latin typeface="Tahoma" panose="020B0604030504040204" pitchFamily="34" charset="0"/>
            </a:rPr>
            <a:t>ALL ROUND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b="1" i="0" u="none" strike="noStrike" cap="none" normalizeH="0" baseline="0" smtClean="0">
              <a:ln>
                <a:noFill/>
              </a:ln>
              <a:solidFill>
                <a:schemeClr val="tx1"/>
              </a:solidFill>
              <a:effectLst/>
              <a:latin typeface="Tahoma" panose="020B0604030504040204" pitchFamily="34" charset="0"/>
            </a:rPr>
            <a:t>DEVELOPMENT</a:t>
          </a:r>
        </a:p>
      </dgm:t>
    </dgm:pt>
    <dgm:pt modelId="{B8E8053B-8809-4CF0-92D9-614D053C6C7E}" type="parTrans" cxnId="{8AFB8715-FD96-437C-BB9A-58029E3EEB24}">
      <dgm:prSet/>
      <dgm:spPr/>
    </dgm:pt>
    <dgm:pt modelId="{C1C3A5E6-F25D-49C8-8CC4-A285DCCFF670}" type="sibTrans" cxnId="{8AFB8715-FD96-437C-BB9A-58029E3EEB24}">
      <dgm:prSet/>
      <dgm:spPr/>
    </dgm:pt>
    <dgm:pt modelId="{B191A73B-29EE-4484-9DD5-581033A45E6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b="1" i="0" u="none" strike="noStrike" cap="none" normalizeH="0" baseline="0" smtClean="0">
              <a:ln>
                <a:noFill/>
              </a:ln>
              <a:solidFill>
                <a:schemeClr val="tx1"/>
              </a:solidFill>
              <a:effectLst/>
              <a:latin typeface="Tahoma" panose="020B0604030504040204" pitchFamily="34" charset="0"/>
            </a:rPr>
            <a:t>CARING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b="1" i="0" u="none" strike="noStrike" cap="none" normalizeH="0" baseline="0" smtClean="0">
              <a:ln>
                <a:noFill/>
              </a:ln>
              <a:solidFill>
                <a:schemeClr val="tx1"/>
              </a:solidFill>
              <a:effectLst/>
              <a:latin typeface="Tahoma" panose="020B0604030504040204" pitchFamily="34" charset="0"/>
            </a:rPr>
            <a:t>ETHOS</a:t>
          </a:r>
        </a:p>
      </dgm:t>
    </dgm:pt>
    <dgm:pt modelId="{E15B0348-48C0-44B7-A091-51EEB801C05C}" type="parTrans" cxnId="{D0AE6E70-8A55-40C6-9572-6B3FB548C178}">
      <dgm:prSet/>
      <dgm:spPr/>
    </dgm:pt>
    <dgm:pt modelId="{31601030-8889-4839-9A52-0B47B259B71B}" type="sibTrans" cxnId="{D0AE6E70-8A55-40C6-9572-6B3FB548C178}">
      <dgm:prSet/>
      <dgm:spPr/>
    </dgm:pt>
    <dgm:pt modelId="{CD6151A3-6D09-4135-9D4A-A396D42001C9}" type="pres">
      <dgm:prSet presAssocID="{6CB8B32D-ED5A-447B-863E-BE465907D719}" presName="cycle" presStyleCnt="0">
        <dgm:presLayoutVars>
          <dgm:dir/>
          <dgm:resizeHandles val="exact"/>
        </dgm:presLayoutVars>
      </dgm:prSet>
      <dgm:spPr/>
    </dgm:pt>
    <dgm:pt modelId="{72BE9B5B-7F1F-4059-A507-63D67F32E449}" type="pres">
      <dgm:prSet presAssocID="{4F3A8DEB-9A46-41A4-97FF-10BE76032D1C}" presName="dummy" presStyleCnt="0"/>
      <dgm:spPr/>
    </dgm:pt>
    <dgm:pt modelId="{06696C37-2A8B-4931-B8B7-DE9ABDE2E776}" type="pres">
      <dgm:prSet presAssocID="{4F3A8DEB-9A46-41A4-97FF-10BE76032D1C}" presName="node" presStyleLbl="revTx" presStyleIdx="0" presStyleCnt="3">
        <dgm:presLayoutVars>
          <dgm:bulletEnabled val="1"/>
        </dgm:presLayoutVars>
      </dgm:prSet>
      <dgm:spPr/>
      <dgm:t>
        <a:bodyPr/>
        <a:lstStyle/>
        <a:p>
          <a:endParaRPr lang="en-US"/>
        </a:p>
      </dgm:t>
    </dgm:pt>
    <dgm:pt modelId="{A2B1766E-D4AE-4077-8B32-9AF84B9AF032}" type="pres">
      <dgm:prSet presAssocID="{EA4CA40C-3629-446B-ABF0-1A81CA064229}" presName="sibTrans" presStyleLbl="node1" presStyleIdx="0" presStyleCnt="3"/>
      <dgm:spPr/>
    </dgm:pt>
    <dgm:pt modelId="{C55F62EA-B27F-45C6-8DD0-348E4CAC1888}" type="pres">
      <dgm:prSet presAssocID="{23832C23-B22B-46CA-8D98-26C9C341F9AC}" presName="dummy" presStyleCnt="0"/>
      <dgm:spPr/>
    </dgm:pt>
    <dgm:pt modelId="{B45B2DF1-EF37-4185-8630-0EAEAF944A96}" type="pres">
      <dgm:prSet presAssocID="{23832C23-B22B-46CA-8D98-26C9C341F9AC}" presName="node" presStyleLbl="revTx" presStyleIdx="1" presStyleCnt="3">
        <dgm:presLayoutVars>
          <dgm:bulletEnabled val="1"/>
        </dgm:presLayoutVars>
      </dgm:prSet>
      <dgm:spPr/>
      <dgm:t>
        <a:bodyPr/>
        <a:lstStyle/>
        <a:p>
          <a:endParaRPr lang="en-US"/>
        </a:p>
      </dgm:t>
    </dgm:pt>
    <dgm:pt modelId="{822A812A-A51C-4095-ADF3-FC9CB40E28FE}" type="pres">
      <dgm:prSet presAssocID="{C1C3A5E6-F25D-49C8-8CC4-A285DCCFF670}" presName="sibTrans" presStyleLbl="node1" presStyleIdx="1" presStyleCnt="3"/>
      <dgm:spPr/>
    </dgm:pt>
    <dgm:pt modelId="{0623FC33-FE54-41A0-BC5B-5DDEBCA7A914}" type="pres">
      <dgm:prSet presAssocID="{B191A73B-29EE-4484-9DD5-581033A45E60}" presName="dummy" presStyleCnt="0"/>
      <dgm:spPr/>
    </dgm:pt>
    <dgm:pt modelId="{3A485096-3A65-4103-B58E-847486983173}" type="pres">
      <dgm:prSet presAssocID="{B191A73B-29EE-4484-9DD5-581033A45E60}" presName="node" presStyleLbl="revTx" presStyleIdx="2" presStyleCnt="3">
        <dgm:presLayoutVars>
          <dgm:bulletEnabled val="1"/>
        </dgm:presLayoutVars>
      </dgm:prSet>
      <dgm:spPr/>
      <dgm:t>
        <a:bodyPr/>
        <a:lstStyle/>
        <a:p>
          <a:endParaRPr lang="en-US"/>
        </a:p>
      </dgm:t>
    </dgm:pt>
    <dgm:pt modelId="{B2F77273-4D8F-4EDA-B7B0-E69FF109F9E1}" type="pres">
      <dgm:prSet presAssocID="{31601030-8889-4839-9A52-0B47B259B71B}" presName="sibTrans" presStyleLbl="node1" presStyleIdx="2" presStyleCnt="3"/>
      <dgm:spPr/>
    </dgm:pt>
  </dgm:ptLst>
  <dgm:cxnLst>
    <dgm:cxn modelId="{72AA5E50-7EA0-4A17-8E24-942DAE617603}" type="presOf" srcId="{4F3A8DEB-9A46-41A4-97FF-10BE76032D1C}" destId="{06696C37-2A8B-4931-B8B7-DE9ABDE2E776}" srcOrd="0" destOrd="0" presId="urn:microsoft.com/office/officeart/2005/8/layout/cycle1"/>
    <dgm:cxn modelId="{0C7CE5C0-7F16-4C1B-90E1-480A2CF46C96}" type="presOf" srcId="{6CB8B32D-ED5A-447B-863E-BE465907D719}" destId="{CD6151A3-6D09-4135-9D4A-A396D42001C9}" srcOrd="0" destOrd="0" presId="urn:microsoft.com/office/officeart/2005/8/layout/cycle1"/>
    <dgm:cxn modelId="{520ECFA0-F072-47A8-883F-A1080A487603}" type="presOf" srcId="{B191A73B-29EE-4484-9DD5-581033A45E60}" destId="{3A485096-3A65-4103-B58E-847486983173}" srcOrd="0" destOrd="0" presId="urn:microsoft.com/office/officeart/2005/8/layout/cycle1"/>
    <dgm:cxn modelId="{C7067DFF-45E1-446B-955A-340531E46F3A}" type="presOf" srcId="{23832C23-B22B-46CA-8D98-26C9C341F9AC}" destId="{B45B2DF1-EF37-4185-8630-0EAEAF944A96}" srcOrd="0" destOrd="0" presId="urn:microsoft.com/office/officeart/2005/8/layout/cycle1"/>
    <dgm:cxn modelId="{F16DECBB-255C-4664-9BF8-143D1890F4CB}" type="presOf" srcId="{31601030-8889-4839-9A52-0B47B259B71B}" destId="{B2F77273-4D8F-4EDA-B7B0-E69FF109F9E1}" srcOrd="0" destOrd="0" presId="urn:microsoft.com/office/officeart/2005/8/layout/cycle1"/>
    <dgm:cxn modelId="{B2D58A6B-CC5E-4E4C-9924-E066924B04E3}" type="presOf" srcId="{EA4CA40C-3629-446B-ABF0-1A81CA064229}" destId="{A2B1766E-D4AE-4077-8B32-9AF84B9AF032}" srcOrd="0" destOrd="0" presId="urn:microsoft.com/office/officeart/2005/8/layout/cycle1"/>
    <dgm:cxn modelId="{8AFB8715-FD96-437C-BB9A-58029E3EEB24}" srcId="{6CB8B32D-ED5A-447B-863E-BE465907D719}" destId="{23832C23-B22B-46CA-8D98-26C9C341F9AC}" srcOrd="1" destOrd="0" parTransId="{B8E8053B-8809-4CF0-92D9-614D053C6C7E}" sibTransId="{C1C3A5E6-F25D-49C8-8CC4-A285DCCFF670}"/>
    <dgm:cxn modelId="{901F3436-56BD-4389-AF69-00F15FEA5674}" type="presOf" srcId="{C1C3A5E6-F25D-49C8-8CC4-A285DCCFF670}" destId="{822A812A-A51C-4095-ADF3-FC9CB40E28FE}" srcOrd="0" destOrd="0" presId="urn:microsoft.com/office/officeart/2005/8/layout/cycle1"/>
    <dgm:cxn modelId="{2BC222ED-A60B-41B0-97B1-DCE6883DE2D4}" srcId="{6CB8B32D-ED5A-447B-863E-BE465907D719}" destId="{4F3A8DEB-9A46-41A4-97FF-10BE76032D1C}" srcOrd="0" destOrd="0" parTransId="{5BCC553F-C560-4E30-8631-5928CFC2D882}" sibTransId="{EA4CA40C-3629-446B-ABF0-1A81CA064229}"/>
    <dgm:cxn modelId="{D0AE6E70-8A55-40C6-9572-6B3FB548C178}" srcId="{6CB8B32D-ED5A-447B-863E-BE465907D719}" destId="{B191A73B-29EE-4484-9DD5-581033A45E60}" srcOrd="2" destOrd="0" parTransId="{E15B0348-48C0-44B7-A091-51EEB801C05C}" sibTransId="{31601030-8889-4839-9A52-0B47B259B71B}"/>
    <dgm:cxn modelId="{D31A2877-5C84-43D1-A6F8-BCB8B26CF3A3}" type="presParOf" srcId="{CD6151A3-6D09-4135-9D4A-A396D42001C9}" destId="{72BE9B5B-7F1F-4059-A507-63D67F32E449}" srcOrd="0" destOrd="0" presId="urn:microsoft.com/office/officeart/2005/8/layout/cycle1"/>
    <dgm:cxn modelId="{9A1D8F70-217E-439D-87EC-8985E3C5552B}" type="presParOf" srcId="{CD6151A3-6D09-4135-9D4A-A396D42001C9}" destId="{06696C37-2A8B-4931-B8B7-DE9ABDE2E776}" srcOrd="1" destOrd="0" presId="urn:microsoft.com/office/officeart/2005/8/layout/cycle1"/>
    <dgm:cxn modelId="{545B4935-1923-4F92-A10C-5FEE481EB7EA}" type="presParOf" srcId="{CD6151A3-6D09-4135-9D4A-A396D42001C9}" destId="{A2B1766E-D4AE-4077-8B32-9AF84B9AF032}" srcOrd="2" destOrd="0" presId="urn:microsoft.com/office/officeart/2005/8/layout/cycle1"/>
    <dgm:cxn modelId="{4D82FC84-AC00-4E67-9160-8CDF72FEED3E}" type="presParOf" srcId="{CD6151A3-6D09-4135-9D4A-A396D42001C9}" destId="{C55F62EA-B27F-45C6-8DD0-348E4CAC1888}" srcOrd="3" destOrd="0" presId="urn:microsoft.com/office/officeart/2005/8/layout/cycle1"/>
    <dgm:cxn modelId="{773ABC11-77A3-4E4B-B56C-565B1BACC587}" type="presParOf" srcId="{CD6151A3-6D09-4135-9D4A-A396D42001C9}" destId="{B45B2DF1-EF37-4185-8630-0EAEAF944A96}" srcOrd="4" destOrd="0" presId="urn:microsoft.com/office/officeart/2005/8/layout/cycle1"/>
    <dgm:cxn modelId="{3914EE5E-BEFA-40F1-BE06-676FA23E4C7E}" type="presParOf" srcId="{CD6151A3-6D09-4135-9D4A-A396D42001C9}" destId="{822A812A-A51C-4095-ADF3-FC9CB40E28FE}" srcOrd="5" destOrd="0" presId="urn:microsoft.com/office/officeart/2005/8/layout/cycle1"/>
    <dgm:cxn modelId="{F3791567-5AB7-47D2-8171-68F2F40CB042}" type="presParOf" srcId="{CD6151A3-6D09-4135-9D4A-A396D42001C9}" destId="{0623FC33-FE54-41A0-BC5B-5DDEBCA7A914}" srcOrd="6" destOrd="0" presId="urn:microsoft.com/office/officeart/2005/8/layout/cycle1"/>
    <dgm:cxn modelId="{3D3D8075-54A3-4035-8726-81CF96D1AF2A}" type="presParOf" srcId="{CD6151A3-6D09-4135-9D4A-A396D42001C9}" destId="{3A485096-3A65-4103-B58E-847486983173}" srcOrd="7" destOrd="0" presId="urn:microsoft.com/office/officeart/2005/8/layout/cycle1"/>
    <dgm:cxn modelId="{35F591D0-E305-4F25-9D48-3FEF2009478C}" type="presParOf" srcId="{CD6151A3-6D09-4135-9D4A-A396D42001C9}" destId="{B2F77273-4D8F-4EDA-B7B0-E69FF109F9E1}" srcOrd="8"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696C37-2A8B-4931-B8B7-DE9ABDE2E776}">
      <dsp:nvSpPr>
        <dsp:cNvPr id="0" name=""/>
        <dsp:cNvSpPr/>
      </dsp:nvSpPr>
      <dsp:spPr>
        <a:xfrm>
          <a:off x="5409058" y="403344"/>
          <a:ext cx="2050783" cy="2050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kern="1200" cap="none" normalizeH="0" baseline="0" smtClean="0">
              <a:ln>
                <a:noFill/>
              </a:ln>
              <a:solidFill>
                <a:schemeClr val="tx1"/>
              </a:solidFill>
              <a:effectLst/>
              <a:latin typeface="Tahoma" panose="020B0604030504040204" pitchFamily="34" charset="0"/>
            </a:rPr>
            <a:t>HIGH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kern="1200" cap="none" normalizeH="0" baseline="0" smtClean="0">
              <a:ln>
                <a:noFill/>
              </a:ln>
              <a:solidFill>
                <a:schemeClr val="tx1"/>
              </a:solidFill>
              <a:effectLst/>
              <a:latin typeface="Tahoma" panose="020B0604030504040204" pitchFamily="34" charset="0"/>
            </a:rPr>
            <a:t> ACHIEVEMENT</a:t>
          </a:r>
        </a:p>
      </dsp:txBody>
      <dsp:txXfrm>
        <a:off x="5409058" y="403344"/>
        <a:ext cx="2050783" cy="2050783"/>
      </dsp:txXfrm>
    </dsp:sp>
    <dsp:sp modelId="{A2B1766E-D4AE-4077-8B32-9AF84B9AF032}">
      <dsp:nvSpPr>
        <dsp:cNvPr id="0" name=""/>
        <dsp:cNvSpPr/>
      </dsp:nvSpPr>
      <dsp:spPr>
        <a:xfrm>
          <a:off x="2282370" y="-955"/>
          <a:ext cx="4852308" cy="4852308"/>
        </a:xfrm>
        <a:prstGeom prst="circularArrow">
          <a:avLst>
            <a:gd name="adj1" fmla="val 8241"/>
            <a:gd name="adj2" fmla="val 575524"/>
            <a:gd name="adj3" fmla="val 2966572"/>
            <a:gd name="adj4" fmla="val 49903"/>
            <a:gd name="adj5" fmla="val 9615"/>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5B2DF1-EF37-4185-8630-0EAEAF944A96}">
      <dsp:nvSpPr>
        <dsp:cNvPr id="0" name=""/>
        <dsp:cNvSpPr/>
      </dsp:nvSpPr>
      <dsp:spPr>
        <a:xfrm>
          <a:off x="3683133" y="3392733"/>
          <a:ext cx="2050783" cy="2050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kern="1200" cap="none" normalizeH="0" baseline="0" smtClean="0">
              <a:ln>
                <a:noFill/>
              </a:ln>
              <a:solidFill>
                <a:schemeClr val="tx1"/>
              </a:solidFill>
              <a:effectLst/>
              <a:latin typeface="Tahoma" panose="020B0604030504040204" pitchFamily="34" charset="0"/>
            </a:rPr>
            <a:t>ALL ROUND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kern="1200" cap="none" normalizeH="0" baseline="0" smtClean="0">
              <a:ln>
                <a:noFill/>
              </a:ln>
              <a:solidFill>
                <a:schemeClr val="tx1"/>
              </a:solidFill>
              <a:effectLst/>
              <a:latin typeface="Tahoma" panose="020B0604030504040204" pitchFamily="34" charset="0"/>
            </a:rPr>
            <a:t>DEVELOPMENT</a:t>
          </a:r>
        </a:p>
      </dsp:txBody>
      <dsp:txXfrm>
        <a:off x="3683133" y="3392733"/>
        <a:ext cx="2050783" cy="2050783"/>
      </dsp:txXfrm>
    </dsp:sp>
    <dsp:sp modelId="{822A812A-A51C-4095-ADF3-FC9CB40E28FE}">
      <dsp:nvSpPr>
        <dsp:cNvPr id="0" name=""/>
        <dsp:cNvSpPr/>
      </dsp:nvSpPr>
      <dsp:spPr>
        <a:xfrm>
          <a:off x="2282370" y="-955"/>
          <a:ext cx="4852308" cy="4852308"/>
        </a:xfrm>
        <a:prstGeom prst="circularArrow">
          <a:avLst>
            <a:gd name="adj1" fmla="val 8241"/>
            <a:gd name="adj2" fmla="val 575524"/>
            <a:gd name="adj3" fmla="val 10174574"/>
            <a:gd name="adj4" fmla="val 7257905"/>
            <a:gd name="adj5" fmla="val 9615"/>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485096-3A65-4103-B58E-847486983173}">
      <dsp:nvSpPr>
        <dsp:cNvPr id="0" name=""/>
        <dsp:cNvSpPr/>
      </dsp:nvSpPr>
      <dsp:spPr>
        <a:xfrm>
          <a:off x="1957208" y="403344"/>
          <a:ext cx="2050783" cy="2050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kern="1200" cap="none" normalizeH="0" baseline="0" smtClean="0">
              <a:ln>
                <a:noFill/>
              </a:ln>
              <a:solidFill>
                <a:schemeClr val="tx1"/>
              </a:solidFill>
              <a:effectLst/>
              <a:latin typeface="Tahoma" panose="020B0604030504040204" pitchFamily="34" charset="0"/>
            </a:rPr>
            <a:t>CARING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kern="1200" cap="none" normalizeH="0" baseline="0" smtClean="0">
              <a:ln>
                <a:noFill/>
              </a:ln>
              <a:solidFill>
                <a:schemeClr val="tx1"/>
              </a:solidFill>
              <a:effectLst/>
              <a:latin typeface="Tahoma" panose="020B0604030504040204" pitchFamily="34" charset="0"/>
            </a:rPr>
            <a:t>ETHOS</a:t>
          </a:r>
        </a:p>
      </dsp:txBody>
      <dsp:txXfrm>
        <a:off x="1957208" y="403344"/>
        <a:ext cx="2050783" cy="2050783"/>
      </dsp:txXfrm>
    </dsp:sp>
    <dsp:sp modelId="{B2F77273-4D8F-4EDA-B7B0-E69FF109F9E1}">
      <dsp:nvSpPr>
        <dsp:cNvPr id="0" name=""/>
        <dsp:cNvSpPr/>
      </dsp:nvSpPr>
      <dsp:spPr>
        <a:xfrm>
          <a:off x="2282370" y="-955"/>
          <a:ext cx="4852308" cy="4852308"/>
        </a:xfrm>
        <a:prstGeom prst="circularArrow">
          <a:avLst>
            <a:gd name="adj1" fmla="val 8241"/>
            <a:gd name="adj2" fmla="val 575524"/>
            <a:gd name="adj3" fmla="val 16859258"/>
            <a:gd name="adj4" fmla="val 14965219"/>
            <a:gd name="adj5" fmla="val 9615"/>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3388"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900" tIns="45950" rIns="91900" bIns="45950" numCol="1" anchor="t" anchorCtr="0" compatLnSpc="1">
            <a:prstTxWarp prst="textNoShape">
              <a:avLst/>
            </a:prstTxWarp>
          </a:bodyPr>
          <a:lstStyle>
            <a:lvl1pPr eaLnBrk="1" hangingPunct="1">
              <a:defRPr sz="1200">
                <a:latin typeface="Times New Roman" pitchFamily="18" charset="0"/>
              </a:defRPr>
            </a:lvl1pPr>
          </a:lstStyle>
          <a:p>
            <a:pPr>
              <a:defRPr/>
            </a:pPr>
            <a:endParaRPr lang="en-GB"/>
          </a:p>
        </p:txBody>
      </p:sp>
      <p:sp>
        <p:nvSpPr>
          <p:cNvPr id="33795" name="Rectangle 3"/>
          <p:cNvSpPr>
            <a:spLocks noGrp="1" noChangeArrowheads="1"/>
          </p:cNvSpPr>
          <p:nvPr>
            <p:ph type="dt" sz="quarter" idx="1"/>
          </p:nvPr>
        </p:nvSpPr>
        <p:spPr bwMode="auto">
          <a:xfrm>
            <a:off x="3884613" y="0"/>
            <a:ext cx="2973387"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900" tIns="45950" rIns="91900" bIns="45950" numCol="1" anchor="t" anchorCtr="0" compatLnSpc="1">
            <a:prstTxWarp prst="textNoShape">
              <a:avLst/>
            </a:prstTxWarp>
          </a:bodyPr>
          <a:lstStyle>
            <a:lvl1pPr algn="r" eaLnBrk="1" hangingPunct="1">
              <a:defRPr sz="1200">
                <a:latin typeface="Times New Roman" pitchFamily="18" charset="0"/>
              </a:defRPr>
            </a:lvl1pPr>
          </a:lstStyle>
          <a:p>
            <a:pPr>
              <a:defRPr/>
            </a:pPr>
            <a:endParaRPr lang="en-GB"/>
          </a:p>
        </p:txBody>
      </p:sp>
      <p:sp>
        <p:nvSpPr>
          <p:cNvPr id="33796" name="Rectangle 4"/>
          <p:cNvSpPr>
            <a:spLocks noGrp="1" noChangeArrowheads="1"/>
          </p:cNvSpPr>
          <p:nvPr>
            <p:ph type="ftr" sz="quarter" idx="2"/>
          </p:nvPr>
        </p:nvSpPr>
        <p:spPr bwMode="auto">
          <a:xfrm>
            <a:off x="0" y="9448800"/>
            <a:ext cx="2973388"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900" tIns="45950" rIns="91900" bIns="45950" numCol="1" anchor="b" anchorCtr="0" compatLnSpc="1">
            <a:prstTxWarp prst="textNoShape">
              <a:avLst/>
            </a:prstTxWarp>
          </a:bodyPr>
          <a:lstStyle>
            <a:lvl1pPr eaLnBrk="1" hangingPunct="1">
              <a:defRPr sz="1200">
                <a:latin typeface="Times New Roman" pitchFamily="18" charset="0"/>
              </a:defRPr>
            </a:lvl1pPr>
          </a:lstStyle>
          <a:p>
            <a:pPr>
              <a:defRPr/>
            </a:pPr>
            <a:endParaRPr lang="en-GB"/>
          </a:p>
        </p:txBody>
      </p:sp>
      <p:sp>
        <p:nvSpPr>
          <p:cNvPr id="33797" name="Rectangle 5"/>
          <p:cNvSpPr>
            <a:spLocks noGrp="1" noChangeArrowheads="1"/>
          </p:cNvSpPr>
          <p:nvPr>
            <p:ph type="sldNum" sz="quarter" idx="3"/>
          </p:nvPr>
        </p:nvSpPr>
        <p:spPr bwMode="auto">
          <a:xfrm>
            <a:off x="3884613" y="9448800"/>
            <a:ext cx="2973387"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900" tIns="45950" rIns="91900" bIns="4595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7A0F2534-F574-4AD3-98C9-EB91A352266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3388"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00" tIns="45950" rIns="91900" bIns="45950" numCol="1" anchor="t" anchorCtr="0" compatLnSpc="1">
            <a:prstTxWarp prst="textNoShape">
              <a:avLst/>
            </a:prstTxWarp>
          </a:bodyPr>
          <a:lstStyle>
            <a:lvl1pPr eaLnBrk="1" hangingPunct="1">
              <a:defRPr sz="1200">
                <a:latin typeface="Times New Roman" pitchFamily="18" charset="0"/>
              </a:defRPr>
            </a:lvl1pPr>
          </a:lstStyle>
          <a:p>
            <a:pPr>
              <a:defRPr/>
            </a:pPr>
            <a:endParaRPr lang="en-GB"/>
          </a:p>
        </p:txBody>
      </p:sp>
      <p:sp>
        <p:nvSpPr>
          <p:cNvPr id="29699" name="Rectangle 3"/>
          <p:cNvSpPr>
            <a:spLocks noGrp="1" noChangeArrowheads="1"/>
          </p:cNvSpPr>
          <p:nvPr>
            <p:ph type="dt" idx="1"/>
          </p:nvPr>
        </p:nvSpPr>
        <p:spPr bwMode="auto">
          <a:xfrm>
            <a:off x="3884613" y="0"/>
            <a:ext cx="2973387"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00" tIns="45950" rIns="91900" bIns="45950" numCol="1" anchor="t" anchorCtr="0" compatLnSpc="1">
            <a:prstTxWarp prst="textNoShape">
              <a:avLst/>
            </a:prstTxWarp>
          </a:bodyPr>
          <a:lstStyle>
            <a:lvl1pPr algn="r" eaLnBrk="1" hangingPunct="1">
              <a:defRPr sz="1200">
                <a:latin typeface="Times New Roman" pitchFamily="18" charset="0"/>
              </a:defRPr>
            </a:lvl1pPr>
          </a:lstStyle>
          <a:p>
            <a:pPr>
              <a:defRPr/>
            </a:pPr>
            <a:endParaRPr lang="en-GB"/>
          </a:p>
        </p:txBody>
      </p:sp>
      <p:sp>
        <p:nvSpPr>
          <p:cNvPr id="18436" name="Rectangle 4"/>
          <p:cNvSpPr>
            <a:spLocks noGrp="1" noRot="1" noChangeAspect="1" noChangeArrowheads="1" noTextEdit="1"/>
          </p:cNvSpPr>
          <p:nvPr>
            <p:ph type="sldImg" idx="2"/>
          </p:nvPr>
        </p:nvSpPr>
        <p:spPr bwMode="auto">
          <a:xfrm>
            <a:off x="736600" y="746125"/>
            <a:ext cx="5387975" cy="37306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9701" name="Rectangle 5"/>
          <p:cNvSpPr>
            <a:spLocks noGrp="1" noChangeArrowheads="1"/>
          </p:cNvSpPr>
          <p:nvPr>
            <p:ph type="body" sz="quarter" idx="3"/>
          </p:nvPr>
        </p:nvSpPr>
        <p:spPr bwMode="auto">
          <a:xfrm>
            <a:off x="912813" y="4724400"/>
            <a:ext cx="5032375" cy="447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00" tIns="45950" rIns="91900" bIns="4595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29702" name="Rectangle 6"/>
          <p:cNvSpPr>
            <a:spLocks noGrp="1" noChangeArrowheads="1"/>
          </p:cNvSpPr>
          <p:nvPr>
            <p:ph type="ftr" sz="quarter" idx="4"/>
          </p:nvPr>
        </p:nvSpPr>
        <p:spPr bwMode="auto">
          <a:xfrm>
            <a:off x="0" y="9448800"/>
            <a:ext cx="2973388"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00" tIns="45950" rIns="91900" bIns="45950" numCol="1" anchor="b" anchorCtr="0" compatLnSpc="1">
            <a:prstTxWarp prst="textNoShape">
              <a:avLst/>
            </a:prstTxWarp>
          </a:bodyPr>
          <a:lstStyle>
            <a:lvl1pPr eaLnBrk="1" hangingPunct="1">
              <a:defRPr sz="1200">
                <a:latin typeface="Times New Roman" pitchFamily="18" charset="0"/>
              </a:defRPr>
            </a:lvl1pPr>
          </a:lstStyle>
          <a:p>
            <a:pPr>
              <a:defRPr/>
            </a:pPr>
            <a:endParaRPr lang="en-GB"/>
          </a:p>
        </p:txBody>
      </p:sp>
      <p:sp>
        <p:nvSpPr>
          <p:cNvPr id="29703" name="Rectangle 7"/>
          <p:cNvSpPr>
            <a:spLocks noGrp="1" noChangeArrowheads="1"/>
          </p:cNvSpPr>
          <p:nvPr>
            <p:ph type="sldNum" sz="quarter" idx="5"/>
          </p:nvPr>
        </p:nvSpPr>
        <p:spPr bwMode="auto">
          <a:xfrm>
            <a:off x="3884613" y="9448800"/>
            <a:ext cx="2973387"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00" tIns="45950" rIns="91900" bIns="4595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F47554B6-3FA3-4E92-BE9A-09F53AFC14D4}"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1363" indent="-284163">
              <a:spcBef>
                <a:spcPct val="30000"/>
              </a:spcBef>
              <a:defRPr sz="1200">
                <a:solidFill>
                  <a:schemeClr val="tx1"/>
                </a:solidFill>
                <a:latin typeface="Times New Roman" panose="02020603050405020304" pitchFamily="18" charset="0"/>
              </a:defRPr>
            </a:lvl2pPr>
            <a:lvl3pPr marL="1141413" indent="-227013">
              <a:spcBef>
                <a:spcPct val="30000"/>
              </a:spcBef>
              <a:defRPr sz="1200">
                <a:solidFill>
                  <a:schemeClr val="tx1"/>
                </a:solidFill>
                <a:latin typeface="Times New Roman" panose="02020603050405020304" pitchFamily="18" charset="0"/>
              </a:defRPr>
            </a:lvl3pPr>
            <a:lvl4pPr marL="1598613" indent="-227013">
              <a:spcBef>
                <a:spcPct val="30000"/>
              </a:spcBef>
              <a:defRPr sz="1200">
                <a:solidFill>
                  <a:schemeClr val="tx1"/>
                </a:solidFill>
                <a:latin typeface="Times New Roman" panose="02020603050405020304" pitchFamily="18" charset="0"/>
              </a:defRPr>
            </a:lvl4pPr>
            <a:lvl5pPr marL="2055813" indent="-227013">
              <a:spcBef>
                <a:spcPct val="30000"/>
              </a:spcBef>
              <a:defRPr sz="1200">
                <a:solidFill>
                  <a:schemeClr val="tx1"/>
                </a:solidFill>
                <a:latin typeface="Times New Roman" panose="02020603050405020304" pitchFamily="18" charset="0"/>
              </a:defRPr>
            </a:lvl5pPr>
            <a:lvl6pPr marL="2513013" indent="-227013"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4CFB1B8-43C8-4962-BC70-56792B267E34}" type="slidenum">
              <a:rPr lang="en-GB" altLang="en-US" smtClean="0"/>
              <a:pPr>
                <a:spcBef>
                  <a:spcPct val="0"/>
                </a:spcBef>
              </a:pPr>
              <a:t>1</a:t>
            </a:fld>
            <a:endParaRPr lang="en-GB" altLang="en-US" smtClean="0"/>
          </a:p>
        </p:txBody>
      </p:sp>
      <p:sp>
        <p:nvSpPr>
          <p:cNvPr id="21507" name="Rectangle 2"/>
          <p:cNvSpPr>
            <a:spLocks noGrp="1" noRot="1" noChangeAspect="1" noChangeArrowheads="1" noTextEdit="1"/>
          </p:cNvSpPr>
          <p:nvPr>
            <p:ph type="sldImg"/>
          </p:nvPr>
        </p:nvSpPr>
        <p:spPr>
          <a:xfrm>
            <a:off x="2116138" y="212725"/>
            <a:ext cx="2292350" cy="1585913"/>
          </a:xfrm>
          <a:ln/>
        </p:spPr>
      </p:sp>
      <p:sp>
        <p:nvSpPr>
          <p:cNvPr id="21508" name="Rectangle 3"/>
          <p:cNvSpPr>
            <a:spLocks noGrp="1" noChangeArrowheads="1"/>
          </p:cNvSpPr>
          <p:nvPr>
            <p:ph type="body" idx="1"/>
          </p:nvPr>
        </p:nvSpPr>
        <p:spPr>
          <a:xfrm>
            <a:off x="227013" y="1655763"/>
            <a:ext cx="6630987" cy="8080375"/>
          </a:xfrm>
          <a:noFill/>
        </p:spPr>
        <p:txBody>
          <a:bodyPr/>
          <a:lstStyle/>
          <a:p>
            <a:pPr defTabSz="3424238">
              <a:lnSpc>
                <a:spcPct val="80000"/>
              </a:lnSpc>
              <a:tabLst>
                <a:tab pos="542925" algn="l"/>
                <a:tab pos="4238625" algn="l"/>
              </a:tabLst>
            </a:pPr>
            <a:endParaRPr lang="en-US" altLang="en-US" b="1"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1363" indent="-284163">
              <a:spcBef>
                <a:spcPct val="30000"/>
              </a:spcBef>
              <a:defRPr sz="1200">
                <a:solidFill>
                  <a:schemeClr val="tx1"/>
                </a:solidFill>
                <a:latin typeface="Times New Roman" panose="02020603050405020304" pitchFamily="18" charset="0"/>
              </a:defRPr>
            </a:lvl2pPr>
            <a:lvl3pPr marL="1141413" indent="-227013">
              <a:spcBef>
                <a:spcPct val="30000"/>
              </a:spcBef>
              <a:defRPr sz="1200">
                <a:solidFill>
                  <a:schemeClr val="tx1"/>
                </a:solidFill>
                <a:latin typeface="Times New Roman" panose="02020603050405020304" pitchFamily="18" charset="0"/>
              </a:defRPr>
            </a:lvl3pPr>
            <a:lvl4pPr marL="1598613" indent="-227013">
              <a:spcBef>
                <a:spcPct val="30000"/>
              </a:spcBef>
              <a:defRPr sz="1200">
                <a:solidFill>
                  <a:schemeClr val="tx1"/>
                </a:solidFill>
                <a:latin typeface="Times New Roman" panose="02020603050405020304" pitchFamily="18" charset="0"/>
              </a:defRPr>
            </a:lvl4pPr>
            <a:lvl5pPr marL="2055813" indent="-227013">
              <a:spcBef>
                <a:spcPct val="30000"/>
              </a:spcBef>
              <a:defRPr sz="1200">
                <a:solidFill>
                  <a:schemeClr val="tx1"/>
                </a:solidFill>
                <a:latin typeface="Times New Roman" panose="02020603050405020304" pitchFamily="18" charset="0"/>
              </a:defRPr>
            </a:lvl5pPr>
            <a:lvl6pPr marL="2513013" indent="-227013"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F9BD800-FAFA-4B4A-AC85-E06E2FB4454D}" type="slidenum">
              <a:rPr lang="en-GB" altLang="en-US" smtClean="0"/>
              <a:pPr>
                <a:spcBef>
                  <a:spcPct val="0"/>
                </a:spcBef>
              </a:pPr>
              <a:t>2</a:t>
            </a:fld>
            <a:endParaRPr lang="en-GB" altLang="en-US" smtClean="0"/>
          </a:p>
        </p:txBody>
      </p:sp>
      <p:sp>
        <p:nvSpPr>
          <p:cNvPr id="23555" name="Rectangle 2"/>
          <p:cNvSpPr>
            <a:spLocks noGrp="1" noRot="1" noChangeAspect="1" noChangeArrowheads="1" noTextEdit="1"/>
          </p:cNvSpPr>
          <p:nvPr>
            <p:ph type="sldImg"/>
          </p:nvPr>
        </p:nvSpPr>
        <p:spPr>
          <a:xfrm>
            <a:off x="2116138" y="212725"/>
            <a:ext cx="2292350" cy="1585913"/>
          </a:xfrm>
          <a:ln/>
        </p:spPr>
      </p:sp>
      <p:sp>
        <p:nvSpPr>
          <p:cNvPr id="23556" name="Rectangle 3"/>
          <p:cNvSpPr>
            <a:spLocks noGrp="1" noChangeArrowheads="1"/>
          </p:cNvSpPr>
          <p:nvPr>
            <p:ph type="body" idx="1"/>
          </p:nvPr>
        </p:nvSpPr>
        <p:spPr>
          <a:xfrm>
            <a:off x="227013" y="1655763"/>
            <a:ext cx="6630987" cy="8080375"/>
          </a:xfrm>
          <a:noFill/>
        </p:spPr>
        <p:txBody>
          <a:bodyPr/>
          <a:lstStyle/>
          <a:p>
            <a:pPr defTabSz="3424238">
              <a:lnSpc>
                <a:spcPct val="80000"/>
              </a:lnSpc>
              <a:tabLst>
                <a:tab pos="542925" algn="l"/>
                <a:tab pos="4238625" algn="l"/>
              </a:tabLst>
            </a:pPr>
            <a:endParaRPr lang="en-US" altLang="en-US" b="1"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p:spPr>
        <p:txBody>
          <a:bodyPr/>
          <a:lstStyle/>
          <a:p>
            <a:endParaRPr lang="en-US" altLang="en-US" smtClean="0"/>
          </a:p>
        </p:txBody>
      </p:sp>
      <p:sp>
        <p:nvSpPr>
          <p:cNvPr id="25604" name="Slide Number Placeholder 3"/>
          <p:cNvSpPr>
            <a:spLocks noGrp="1"/>
          </p:cNvSpPr>
          <p:nvPr>
            <p:ph type="sldNum" sz="quarter" idx="5"/>
          </p:nvPr>
        </p:nvSpPr>
        <p:spPr>
          <a:noFill/>
        </p:spPr>
        <p:txBody>
          <a:bodyPr/>
          <a:lstStyle>
            <a:lvl1pPr>
              <a:defRPr sz="4400">
                <a:solidFill>
                  <a:schemeClr val="tx1"/>
                </a:solidFill>
                <a:latin typeface="Tahoma" panose="020B0604030504040204" pitchFamily="34" charset="0"/>
              </a:defRPr>
            </a:lvl1pPr>
            <a:lvl2pPr marL="742950" indent="-285750">
              <a:defRPr sz="4400">
                <a:solidFill>
                  <a:schemeClr val="tx1"/>
                </a:solidFill>
                <a:latin typeface="Tahoma" panose="020B0604030504040204" pitchFamily="34" charset="0"/>
              </a:defRPr>
            </a:lvl2pPr>
            <a:lvl3pPr marL="1143000" indent="-228600">
              <a:defRPr sz="4400">
                <a:solidFill>
                  <a:schemeClr val="tx1"/>
                </a:solidFill>
                <a:latin typeface="Tahoma" panose="020B0604030504040204" pitchFamily="34" charset="0"/>
              </a:defRPr>
            </a:lvl3pPr>
            <a:lvl4pPr marL="1600200" indent="-228600">
              <a:defRPr sz="4400">
                <a:solidFill>
                  <a:schemeClr val="tx1"/>
                </a:solidFill>
                <a:latin typeface="Tahoma" panose="020B0604030504040204" pitchFamily="34" charset="0"/>
              </a:defRPr>
            </a:lvl4pPr>
            <a:lvl5pPr marL="2057400" indent="-228600">
              <a:defRPr sz="4400">
                <a:solidFill>
                  <a:schemeClr val="tx1"/>
                </a:solidFill>
                <a:latin typeface="Tahoma" panose="020B0604030504040204" pitchFamily="34" charset="0"/>
              </a:defRPr>
            </a:lvl5pPr>
            <a:lvl6pPr marL="2514600" indent="-228600" eaLnBrk="0" fontAlgn="base" hangingPunct="0">
              <a:spcBef>
                <a:spcPct val="0"/>
              </a:spcBef>
              <a:spcAft>
                <a:spcPct val="0"/>
              </a:spcAft>
              <a:defRPr sz="4400">
                <a:solidFill>
                  <a:schemeClr val="tx1"/>
                </a:solidFill>
                <a:latin typeface="Tahoma" panose="020B0604030504040204" pitchFamily="34" charset="0"/>
              </a:defRPr>
            </a:lvl6pPr>
            <a:lvl7pPr marL="2971800" indent="-228600" eaLnBrk="0" fontAlgn="base" hangingPunct="0">
              <a:spcBef>
                <a:spcPct val="0"/>
              </a:spcBef>
              <a:spcAft>
                <a:spcPct val="0"/>
              </a:spcAft>
              <a:defRPr sz="4400">
                <a:solidFill>
                  <a:schemeClr val="tx1"/>
                </a:solidFill>
                <a:latin typeface="Tahoma" panose="020B0604030504040204" pitchFamily="34" charset="0"/>
              </a:defRPr>
            </a:lvl7pPr>
            <a:lvl8pPr marL="3429000" indent="-228600" eaLnBrk="0" fontAlgn="base" hangingPunct="0">
              <a:spcBef>
                <a:spcPct val="0"/>
              </a:spcBef>
              <a:spcAft>
                <a:spcPct val="0"/>
              </a:spcAft>
              <a:defRPr sz="4400">
                <a:solidFill>
                  <a:schemeClr val="tx1"/>
                </a:solidFill>
                <a:latin typeface="Tahoma" panose="020B0604030504040204" pitchFamily="34" charset="0"/>
              </a:defRPr>
            </a:lvl8pPr>
            <a:lvl9pPr marL="3886200" indent="-228600" eaLnBrk="0" fontAlgn="base" hangingPunct="0">
              <a:spcBef>
                <a:spcPct val="0"/>
              </a:spcBef>
              <a:spcAft>
                <a:spcPct val="0"/>
              </a:spcAft>
              <a:defRPr sz="4400">
                <a:solidFill>
                  <a:schemeClr val="tx1"/>
                </a:solidFill>
                <a:latin typeface="Tahoma" panose="020B0604030504040204" pitchFamily="34" charset="0"/>
              </a:defRPr>
            </a:lvl9pPr>
          </a:lstStyle>
          <a:p>
            <a:fld id="{0F2D2E46-FD98-4B36-9DEE-F490F369E65D}" type="slidenum">
              <a:rPr lang="en-GB" altLang="en-US" sz="1200" smtClean="0">
                <a:latin typeface="Times New Roman" panose="02020603050405020304" pitchFamily="18" charset="0"/>
              </a:rPr>
              <a:pPr/>
              <a:t>3</a:t>
            </a:fld>
            <a:endParaRPr lang="en-GB" altLang="en-US" sz="1200" smtClean="0">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p:spPr>
        <p:txBody>
          <a:bodyPr/>
          <a:lstStyle/>
          <a:p>
            <a:endParaRPr lang="en-US" altLang="en-US" smtClean="0"/>
          </a:p>
        </p:txBody>
      </p:sp>
      <p:sp>
        <p:nvSpPr>
          <p:cNvPr id="27652" name="Slide Number Placeholder 3"/>
          <p:cNvSpPr>
            <a:spLocks noGrp="1"/>
          </p:cNvSpPr>
          <p:nvPr>
            <p:ph type="sldNum" sz="quarter" idx="5"/>
          </p:nvPr>
        </p:nvSpPr>
        <p:spPr>
          <a:noFill/>
        </p:spPr>
        <p:txBody>
          <a:bodyPr/>
          <a:lstStyle>
            <a:lvl1pPr>
              <a:defRPr sz="4400">
                <a:solidFill>
                  <a:schemeClr val="tx1"/>
                </a:solidFill>
                <a:latin typeface="Tahoma" panose="020B0604030504040204" pitchFamily="34" charset="0"/>
              </a:defRPr>
            </a:lvl1pPr>
            <a:lvl2pPr marL="742950" indent="-285750">
              <a:defRPr sz="4400">
                <a:solidFill>
                  <a:schemeClr val="tx1"/>
                </a:solidFill>
                <a:latin typeface="Tahoma" panose="020B0604030504040204" pitchFamily="34" charset="0"/>
              </a:defRPr>
            </a:lvl2pPr>
            <a:lvl3pPr marL="1143000" indent="-228600">
              <a:defRPr sz="4400">
                <a:solidFill>
                  <a:schemeClr val="tx1"/>
                </a:solidFill>
                <a:latin typeface="Tahoma" panose="020B0604030504040204" pitchFamily="34" charset="0"/>
              </a:defRPr>
            </a:lvl3pPr>
            <a:lvl4pPr marL="1600200" indent="-228600">
              <a:defRPr sz="4400">
                <a:solidFill>
                  <a:schemeClr val="tx1"/>
                </a:solidFill>
                <a:latin typeface="Tahoma" panose="020B0604030504040204" pitchFamily="34" charset="0"/>
              </a:defRPr>
            </a:lvl4pPr>
            <a:lvl5pPr marL="2057400" indent="-228600">
              <a:defRPr sz="4400">
                <a:solidFill>
                  <a:schemeClr val="tx1"/>
                </a:solidFill>
                <a:latin typeface="Tahoma" panose="020B0604030504040204" pitchFamily="34" charset="0"/>
              </a:defRPr>
            </a:lvl5pPr>
            <a:lvl6pPr marL="2514600" indent="-228600" eaLnBrk="0" fontAlgn="base" hangingPunct="0">
              <a:spcBef>
                <a:spcPct val="0"/>
              </a:spcBef>
              <a:spcAft>
                <a:spcPct val="0"/>
              </a:spcAft>
              <a:defRPr sz="4400">
                <a:solidFill>
                  <a:schemeClr val="tx1"/>
                </a:solidFill>
                <a:latin typeface="Tahoma" panose="020B0604030504040204" pitchFamily="34" charset="0"/>
              </a:defRPr>
            </a:lvl6pPr>
            <a:lvl7pPr marL="2971800" indent="-228600" eaLnBrk="0" fontAlgn="base" hangingPunct="0">
              <a:spcBef>
                <a:spcPct val="0"/>
              </a:spcBef>
              <a:spcAft>
                <a:spcPct val="0"/>
              </a:spcAft>
              <a:defRPr sz="4400">
                <a:solidFill>
                  <a:schemeClr val="tx1"/>
                </a:solidFill>
                <a:latin typeface="Tahoma" panose="020B0604030504040204" pitchFamily="34" charset="0"/>
              </a:defRPr>
            </a:lvl7pPr>
            <a:lvl8pPr marL="3429000" indent="-228600" eaLnBrk="0" fontAlgn="base" hangingPunct="0">
              <a:spcBef>
                <a:spcPct val="0"/>
              </a:spcBef>
              <a:spcAft>
                <a:spcPct val="0"/>
              </a:spcAft>
              <a:defRPr sz="4400">
                <a:solidFill>
                  <a:schemeClr val="tx1"/>
                </a:solidFill>
                <a:latin typeface="Tahoma" panose="020B0604030504040204" pitchFamily="34" charset="0"/>
              </a:defRPr>
            </a:lvl8pPr>
            <a:lvl9pPr marL="3886200" indent="-228600" eaLnBrk="0" fontAlgn="base" hangingPunct="0">
              <a:spcBef>
                <a:spcPct val="0"/>
              </a:spcBef>
              <a:spcAft>
                <a:spcPct val="0"/>
              </a:spcAft>
              <a:defRPr sz="4400">
                <a:solidFill>
                  <a:schemeClr val="tx1"/>
                </a:solidFill>
                <a:latin typeface="Tahoma" panose="020B0604030504040204" pitchFamily="34" charset="0"/>
              </a:defRPr>
            </a:lvl9pPr>
          </a:lstStyle>
          <a:p>
            <a:fld id="{5730C79D-D31B-4C84-914B-008C92DBAE92}" type="slidenum">
              <a:rPr lang="en-GB" altLang="en-US" sz="1200" smtClean="0">
                <a:latin typeface="Times New Roman" panose="02020603050405020304" pitchFamily="18" charset="0"/>
              </a:rPr>
              <a:pPr/>
              <a:t>4</a:t>
            </a:fld>
            <a:endParaRPr lang="en-GB" altLang="en-US" sz="1200" smtClean="0">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1363" indent="-284163">
              <a:spcBef>
                <a:spcPct val="30000"/>
              </a:spcBef>
              <a:defRPr sz="1200">
                <a:solidFill>
                  <a:schemeClr val="tx1"/>
                </a:solidFill>
                <a:latin typeface="Times New Roman" panose="02020603050405020304" pitchFamily="18" charset="0"/>
              </a:defRPr>
            </a:lvl2pPr>
            <a:lvl3pPr marL="1141413" indent="-227013">
              <a:spcBef>
                <a:spcPct val="30000"/>
              </a:spcBef>
              <a:defRPr sz="1200">
                <a:solidFill>
                  <a:schemeClr val="tx1"/>
                </a:solidFill>
                <a:latin typeface="Times New Roman" panose="02020603050405020304" pitchFamily="18" charset="0"/>
              </a:defRPr>
            </a:lvl3pPr>
            <a:lvl4pPr marL="1598613" indent="-227013">
              <a:spcBef>
                <a:spcPct val="30000"/>
              </a:spcBef>
              <a:defRPr sz="1200">
                <a:solidFill>
                  <a:schemeClr val="tx1"/>
                </a:solidFill>
                <a:latin typeface="Times New Roman" panose="02020603050405020304" pitchFamily="18" charset="0"/>
              </a:defRPr>
            </a:lvl4pPr>
            <a:lvl5pPr marL="2055813" indent="-227013">
              <a:spcBef>
                <a:spcPct val="30000"/>
              </a:spcBef>
              <a:defRPr sz="1200">
                <a:solidFill>
                  <a:schemeClr val="tx1"/>
                </a:solidFill>
                <a:latin typeface="Times New Roman" panose="02020603050405020304" pitchFamily="18" charset="0"/>
              </a:defRPr>
            </a:lvl5pPr>
            <a:lvl6pPr marL="2513013" indent="-227013"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A06FA4F-3336-4AA2-A682-8792ACFE3EB2}" type="slidenum">
              <a:rPr lang="en-GB" altLang="en-US" smtClean="0"/>
              <a:pPr>
                <a:spcBef>
                  <a:spcPct val="0"/>
                </a:spcBef>
              </a:pPr>
              <a:t>7</a:t>
            </a:fld>
            <a:endParaRPr lang="en-GB" alt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a:lnSpc>
                <a:spcPct val="80000"/>
              </a:lnSpc>
            </a:pPr>
            <a:endParaRPr lang="en-GB" altLang="en-US" sz="800" b="1" i="1"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p:spPr>
        <p:txBody>
          <a:bodyPr/>
          <a:lstStyle/>
          <a:p>
            <a:endParaRPr lang="en-US" altLang="en-US" b="1" smtClean="0"/>
          </a:p>
        </p:txBody>
      </p:sp>
      <p:sp>
        <p:nvSpPr>
          <p:cNvPr id="33796" name="Slide Number Placeholder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1363" indent="-284163">
              <a:spcBef>
                <a:spcPct val="30000"/>
              </a:spcBef>
              <a:defRPr sz="1200">
                <a:solidFill>
                  <a:schemeClr val="tx1"/>
                </a:solidFill>
                <a:latin typeface="Times New Roman" panose="02020603050405020304" pitchFamily="18" charset="0"/>
              </a:defRPr>
            </a:lvl2pPr>
            <a:lvl3pPr marL="1141413" indent="-227013">
              <a:spcBef>
                <a:spcPct val="30000"/>
              </a:spcBef>
              <a:defRPr sz="1200">
                <a:solidFill>
                  <a:schemeClr val="tx1"/>
                </a:solidFill>
                <a:latin typeface="Times New Roman" panose="02020603050405020304" pitchFamily="18" charset="0"/>
              </a:defRPr>
            </a:lvl3pPr>
            <a:lvl4pPr marL="1598613" indent="-227013">
              <a:spcBef>
                <a:spcPct val="30000"/>
              </a:spcBef>
              <a:defRPr sz="1200">
                <a:solidFill>
                  <a:schemeClr val="tx1"/>
                </a:solidFill>
                <a:latin typeface="Times New Roman" panose="02020603050405020304" pitchFamily="18" charset="0"/>
              </a:defRPr>
            </a:lvl4pPr>
            <a:lvl5pPr marL="2055813" indent="-227013">
              <a:spcBef>
                <a:spcPct val="30000"/>
              </a:spcBef>
              <a:defRPr sz="1200">
                <a:solidFill>
                  <a:schemeClr val="tx1"/>
                </a:solidFill>
                <a:latin typeface="Times New Roman" panose="02020603050405020304" pitchFamily="18" charset="0"/>
              </a:defRPr>
            </a:lvl5pPr>
            <a:lvl6pPr marL="2513013" indent="-227013"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BE511E6-B163-4910-BAB8-EEB3DA4C38A5}" type="slidenum">
              <a:rPr lang="en-GB" altLang="en-US" smtClean="0"/>
              <a:pPr>
                <a:spcBef>
                  <a:spcPct val="0"/>
                </a:spcBef>
              </a:pPr>
              <a:t>8</a:t>
            </a:fld>
            <a:endParaRPr lang="en-GB"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1363" indent="-284163">
              <a:spcBef>
                <a:spcPct val="30000"/>
              </a:spcBef>
              <a:defRPr sz="1200">
                <a:solidFill>
                  <a:schemeClr val="tx1"/>
                </a:solidFill>
                <a:latin typeface="Times New Roman" panose="02020603050405020304" pitchFamily="18" charset="0"/>
              </a:defRPr>
            </a:lvl2pPr>
            <a:lvl3pPr marL="1141413" indent="-227013">
              <a:spcBef>
                <a:spcPct val="30000"/>
              </a:spcBef>
              <a:defRPr sz="1200">
                <a:solidFill>
                  <a:schemeClr val="tx1"/>
                </a:solidFill>
                <a:latin typeface="Times New Roman" panose="02020603050405020304" pitchFamily="18" charset="0"/>
              </a:defRPr>
            </a:lvl3pPr>
            <a:lvl4pPr marL="1598613" indent="-227013">
              <a:spcBef>
                <a:spcPct val="30000"/>
              </a:spcBef>
              <a:defRPr sz="1200">
                <a:solidFill>
                  <a:schemeClr val="tx1"/>
                </a:solidFill>
                <a:latin typeface="Times New Roman" panose="02020603050405020304" pitchFamily="18" charset="0"/>
              </a:defRPr>
            </a:lvl4pPr>
            <a:lvl5pPr marL="2055813" indent="-227013">
              <a:spcBef>
                <a:spcPct val="30000"/>
              </a:spcBef>
              <a:defRPr sz="1200">
                <a:solidFill>
                  <a:schemeClr val="tx1"/>
                </a:solidFill>
                <a:latin typeface="Times New Roman" panose="02020603050405020304" pitchFamily="18" charset="0"/>
              </a:defRPr>
            </a:lvl5pPr>
            <a:lvl6pPr marL="2513013" indent="-227013"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E75314C-C110-4E8C-A1EC-FDAD1EA192A8}" type="slidenum">
              <a:rPr lang="en-GB" altLang="en-US" smtClean="0"/>
              <a:pPr>
                <a:spcBef>
                  <a:spcPct val="0"/>
                </a:spcBef>
              </a:pPr>
              <a:t>10</a:t>
            </a:fld>
            <a:endParaRPr lang="en-GB"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xfrm>
            <a:off x="684213" y="4724400"/>
            <a:ext cx="5564187" cy="4559300"/>
          </a:xfrm>
          <a:noFill/>
        </p:spPr>
        <p:txBody>
          <a:bodyPr/>
          <a:lstStyle/>
          <a:p>
            <a:pPr>
              <a:lnSpc>
                <a:spcPct val="80000"/>
              </a:lnSpc>
            </a:pPr>
            <a:endParaRPr lang="en-GB" altLang="en-US" sz="1100" smtClean="0">
              <a:latin typeface="Tahoma" panose="020B060403050404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1363" indent="-284163">
              <a:spcBef>
                <a:spcPct val="30000"/>
              </a:spcBef>
              <a:defRPr sz="1200">
                <a:solidFill>
                  <a:schemeClr val="tx1"/>
                </a:solidFill>
                <a:latin typeface="Times New Roman" panose="02020603050405020304" pitchFamily="18" charset="0"/>
              </a:defRPr>
            </a:lvl2pPr>
            <a:lvl3pPr marL="1141413" indent="-227013">
              <a:spcBef>
                <a:spcPct val="30000"/>
              </a:spcBef>
              <a:defRPr sz="1200">
                <a:solidFill>
                  <a:schemeClr val="tx1"/>
                </a:solidFill>
                <a:latin typeface="Times New Roman" panose="02020603050405020304" pitchFamily="18" charset="0"/>
              </a:defRPr>
            </a:lvl3pPr>
            <a:lvl4pPr marL="1598613" indent="-227013">
              <a:spcBef>
                <a:spcPct val="30000"/>
              </a:spcBef>
              <a:defRPr sz="1200">
                <a:solidFill>
                  <a:schemeClr val="tx1"/>
                </a:solidFill>
                <a:latin typeface="Times New Roman" panose="02020603050405020304" pitchFamily="18" charset="0"/>
              </a:defRPr>
            </a:lvl4pPr>
            <a:lvl5pPr marL="2055813" indent="-227013">
              <a:spcBef>
                <a:spcPct val="30000"/>
              </a:spcBef>
              <a:defRPr sz="1200">
                <a:solidFill>
                  <a:schemeClr val="tx1"/>
                </a:solidFill>
                <a:latin typeface="Times New Roman" panose="02020603050405020304" pitchFamily="18" charset="0"/>
              </a:defRPr>
            </a:lvl5pPr>
            <a:lvl6pPr marL="2513013" indent="-227013"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3A6F28C-F3CA-4771-9E41-F1F55AAD0A2D}" type="slidenum">
              <a:rPr lang="en-GB" altLang="en-US" smtClean="0"/>
              <a:pPr>
                <a:spcBef>
                  <a:spcPct val="0"/>
                </a:spcBef>
              </a:pPr>
              <a:t>21</a:t>
            </a:fld>
            <a:endParaRPr lang="en-GB" altLang="en-US"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a:buFontTx/>
              <a:buChar char="•"/>
            </a:pPr>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92088" y="230188"/>
            <a:ext cx="220662" cy="6503987"/>
            <a:chOff x="112" y="145"/>
            <a:chExt cx="128" cy="4097"/>
          </a:xfrm>
        </p:grpSpPr>
        <p:sp>
          <p:nvSpPr>
            <p:cNvPr id="5" name="Rectangle 3"/>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400">
                  <a:solidFill>
                    <a:schemeClr val="tx1"/>
                  </a:solidFill>
                  <a:latin typeface="Tahoma" panose="020B0604030504040204" pitchFamily="34" charset="0"/>
                </a:defRPr>
              </a:lvl1pPr>
              <a:lvl2pPr marL="742950" indent="-285750" eaLnBrk="0" hangingPunct="0">
                <a:defRPr sz="4400">
                  <a:solidFill>
                    <a:schemeClr val="tx1"/>
                  </a:solidFill>
                  <a:latin typeface="Tahoma" panose="020B0604030504040204" pitchFamily="34" charset="0"/>
                </a:defRPr>
              </a:lvl2pPr>
              <a:lvl3pPr marL="1143000" indent="-228600" eaLnBrk="0" hangingPunct="0">
                <a:defRPr sz="4400">
                  <a:solidFill>
                    <a:schemeClr val="tx1"/>
                  </a:solidFill>
                  <a:latin typeface="Tahoma" panose="020B0604030504040204" pitchFamily="34" charset="0"/>
                </a:defRPr>
              </a:lvl3pPr>
              <a:lvl4pPr marL="1600200" indent="-228600" eaLnBrk="0" hangingPunct="0">
                <a:defRPr sz="4400">
                  <a:solidFill>
                    <a:schemeClr val="tx1"/>
                  </a:solidFill>
                  <a:latin typeface="Tahoma" panose="020B0604030504040204" pitchFamily="34" charset="0"/>
                </a:defRPr>
              </a:lvl4pPr>
              <a:lvl5pPr marL="2057400" indent="-228600" eaLnBrk="0" hangingPunct="0">
                <a:defRPr sz="4400">
                  <a:solidFill>
                    <a:schemeClr val="tx1"/>
                  </a:solidFill>
                  <a:latin typeface="Tahoma" panose="020B0604030504040204" pitchFamily="34" charset="0"/>
                </a:defRPr>
              </a:lvl5pPr>
              <a:lvl6pPr marL="2514600" indent="-228600" eaLnBrk="0" fontAlgn="base" hangingPunct="0">
                <a:spcBef>
                  <a:spcPct val="0"/>
                </a:spcBef>
                <a:spcAft>
                  <a:spcPct val="0"/>
                </a:spcAft>
                <a:defRPr sz="4400">
                  <a:solidFill>
                    <a:schemeClr val="tx1"/>
                  </a:solidFill>
                  <a:latin typeface="Tahoma" panose="020B0604030504040204" pitchFamily="34" charset="0"/>
                </a:defRPr>
              </a:lvl6pPr>
              <a:lvl7pPr marL="2971800" indent="-228600" eaLnBrk="0" fontAlgn="base" hangingPunct="0">
                <a:spcBef>
                  <a:spcPct val="0"/>
                </a:spcBef>
                <a:spcAft>
                  <a:spcPct val="0"/>
                </a:spcAft>
                <a:defRPr sz="4400">
                  <a:solidFill>
                    <a:schemeClr val="tx1"/>
                  </a:solidFill>
                  <a:latin typeface="Tahoma" panose="020B0604030504040204" pitchFamily="34" charset="0"/>
                </a:defRPr>
              </a:lvl7pPr>
              <a:lvl8pPr marL="3429000" indent="-228600" eaLnBrk="0" fontAlgn="base" hangingPunct="0">
                <a:spcBef>
                  <a:spcPct val="0"/>
                </a:spcBef>
                <a:spcAft>
                  <a:spcPct val="0"/>
                </a:spcAft>
                <a:defRPr sz="4400">
                  <a:solidFill>
                    <a:schemeClr val="tx1"/>
                  </a:solidFill>
                  <a:latin typeface="Tahoma" panose="020B0604030504040204" pitchFamily="34" charset="0"/>
                </a:defRPr>
              </a:lvl8pPr>
              <a:lvl9pPr marL="3886200" indent="-228600" eaLnBrk="0" fontAlgn="base" hangingPunct="0">
                <a:spcBef>
                  <a:spcPct val="0"/>
                </a:spcBef>
                <a:spcAft>
                  <a:spcPct val="0"/>
                </a:spcAft>
                <a:defRPr sz="4400">
                  <a:solidFill>
                    <a:schemeClr val="tx1"/>
                  </a:solidFill>
                  <a:latin typeface="Tahoma" panose="020B0604030504040204" pitchFamily="34" charset="0"/>
                </a:defRPr>
              </a:lvl9pPr>
            </a:lstStyle>
            <a:p>
              <a:pPr eaLnBrk="1" hangingPunct="1">
                <a:defRPr/>
              </a:pPr>
              <a:endParaRPr lang="en-US" altLang="en-US" smtClean="0"/>
            </a:p>
          </p:txBody>
        </p:sp>
        <p:sp>
          <p:nvSpPr>
            <p:cNvPr id="6" name="Rectangle 4"/>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400">
                  <a:solidFill>
                    <a:schemeClr val="tx1"/>
                  </a:solidFill>
                  <a:latin typeface="Tahoma" panose="020B0604030504040204" pitchFamily="34" charset="0"/>
                </a:defRPr>
              </a:lvl1pPr>
              <a:lvl2pPr marL="742950" indent="-285750" eaLnBrk="0" hangingPunct="0">
                <a:defRPr sz="4400">
                  <a:solidFill>
                    <a:schemeClr val="tx1"/>
                  </a:solidFill>
                  <a:latin typeface="Tahoma" panose="020B0604030504040204" pitchFamily="34" charset="0"/>
                </a:defRPr>
              </a:lvl2pPr>
              <a:lvl3pPr marL="1143000" indent="-228600" eaLnBrk="0" hangingPunct="0">
                <a:defRPr sz="4400">
                  <a:solidFill>
                    <a:schemeClr val="tx1"/>
                  </a:solidFill>
                  <a:latin typeface="Tahoma" panose="020B0604030504040204" pitchFamily="34" charset="0"/>
                </a:defRPr>
              </a:lvl3pPr>
              <a:lvl4pPr marL="1600200" indent="-228600" eaLnBrk="0" hangingPunct="0">
                <a:defRPr sz="4400">
                  <a:solidFill>
                    <a:schemeClr val="tx1"/>
                  </a:solidFill>
                  <a:latin typeface="Tahoma" panose="020B0604030504040204" pitchFamily="34" charset="0"/>
                </a:defRPr>
              </a:lvl4pPr>
              <a:lvl5pPr marL="2057400" indent="-228600" eaLnBrk="0" hangingPunct="0">
                <a:defRPr sz="4400">
                  <a:solidFill>
                    <a:schemeClr val="tx1"/>
                  </a:solidFill>
                  <a:latin typeface="Tahoma" panose="020B0604030504040204" pitchFamily="34" charset="0"/>
                </a:defRPr>
              </a:lvl5pPr>
              <a:lvl6pPr marL="2514600" indent="-228600" eaLnBrk="0" fontAlgn="base" hangingPunct="0">
                <a:spcBef>
                  <a:spcPct val="0"/>
                </a:spcBef>
                <a:spcAft>
                  <a:spcPct val="0"/>
                </a:spcAft>
                <a:defRPr sz="4400">
                  <a:solidFill>
                    <a:schemeClr val="tx1"/>
                  </a:solidFill>
                  <a:latin typeface="Tahoma" panose="020B0604030504040204" pitchFamily="34" charset="0"/>
                </a:defRPr>
              </a:lvl6pPr>
              <a:lvl7pPr marL="2971800" indent="-228600" eaLnBrk="0" fontAlgn="base" hangingPunct="0">
                <a:spcBef>
                  <a:spcPct val="0"/>
                </a:spcBef>
                <a:spcAft>
                  <a:spcPct val="0"/>
                </a:spcAft>
                <a:defRPr sz="4400">
                  <a:solidFill>
                    <a:schemeClr val="tx1"/>
                  </a:solidFill>
                  <a:latin typeface="Tahoma" panose="020B0604030504040204" pitchFamily="34" charset="0"/>
                </a:defRPr>
              </a:lvl7pPr>
              <a:lvl8pPr marL="3429000" indent="-228600" eaLnBrk="0" fontAlgn="base" hangingPunct="0">
                <a:spcBef>
                  <a:spcPct val="0"/>
                </a:spcBef>
                <a:spcAft>
                  <a:spcPct val="0"/>
                </a:spcAft>
                <a:defRPr sz="4400">
                  <a:solidFill>
                    <a:schemeClr val="tx1"/>
                  </a:solidFill>
                  <a:latin typeface="Tahoma" panose="020B0604030504040204" pitchFamily="34" charset="0"/>
                </a:defRPr>
              </a:lvl8pPr>
              <a:lvl9pPr marL="3886200" indent="-228600" eaLnBrk="0" fontAlgn="base" hangingPunct="0">
                <a:spcBef>
                  <a:spcPct val="0"/>
                </a:spcBef>
                <a:spcAft>
                  <a:spcPct val="0"/>
                </a:spcAft>
                <a:defRPr sz="4400">
                  <a:solidFill>
                    <a:schemeClr val="tx1"/>
                  </a:solidFill>
                  <a:latin typeface="Tahoma" panose="020B0604030504040204" pitchFamily="34" charset="0"/>
                </a:defRPr>
              </a:lvl9pPr>
            </a:lstStyle>
            <a:p>
              <a:pPr algn="ctr" eaLnBrk="1" hangingPunct="1">
                <a:defRPr/>
              </a:pPr>
              <a:endParaRPr lang="en-US" altLang="en-US" sz="2400" smtClean="0">
                <a:latin typeface="Times New Roman" panose="02020603050405020304" pitchFamily="18" charset="0"/>
              </a:endParaRPr>
            </a:p>
          </p:txBody>
        </p:sp>
      </p:grpSp>
      <p:grpSp>
        <p:nvGrpSpPr>
          <p:cNvPr id="7" name="Group 5"/>
          <p:cNvGrpSpPr>
            <a:grpSpLocks/>
          </p:cNvGrpSpPr>
          <p:nvPr/>
        </p:nvGrpSpPr>
        <p:grpSpPr bwMode="auto">
          <a:xfrm>
            <a:off x="9526588" y="220663"/>
            <a:ext cx="214312" cy="6408737"/>
            <a:chOff x="5539" y="139"/>
            <a:chExt cx="125" cy="4037"/>
          </a:xfrm>
        </p:grpSpPr>
        <p:sp>
          <p:nvSpPr>
            <p:cNvPr id="8" name="Rectangle 6"/>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400">
                  <a:solidFill>
                    <a:schemeClr val="tx1"/>
                  </a:solidFill>
                  <a:latin typeface="Tahoma" panose="020B0604030504040204" pitchFamily="34" charset="0"/>
                </a:defRPr>
              </a:lvl1pPr>
              <a:lvl2pPr marL="742950" indent="-285750" eaLnBrk="0" hangingPunct="0">
                <a:defRPr sz="4400">
                  <a:solidFill>
                    <a:schemeClr val="tx1"/>
                  </a:solidFill>
                  <a:latin typeface="Tahoma" panose="020B0604030504040204" pitchFamily="34" charset="0"/>
                </a:defRPr>
              </a:lvl2pPr>
              <a:lvl3pPr marL="1143000" indent="-228600" eaLnBrk="0" hangingPunct="0">
                <a:defRPr sz="4400">
                  <a:solidFill>
                    <a:schemeClr val="tx1"/>
                  </a:solidFill>
                  <a:latin typeface="Tahoma" panose="020B0604030504040204" pitchFamily="34" charset="0"/>
                </a:defRPr>
              </a:lvl3pPr>
              <a:lvl4pPr marL="1600200" indent="-228600" eaLnBrk="0" hangingPunct="0">
                <a:defRPr sz="4400">
                  <a:solidFill>
                    <a:schemeClr val="tx1"/>
                  </a:solidFill>
                  <a:latin typeface="Tahoma" panose="020B0604030504040204" pitchFamily="34" charset="0"/>
                </a:defRPr>
              </a:lvl4pPr>
              <a:lvl5pPr marL="2057400" indent="-228600" eaLnBrk="0" hangingPunct="0">
                <a:defRPr sz="4400">
                  <a:solidFill>
                    <a:schemeClr val="tx1"/>
                  </a:solidFill>
                  <a:latin typeface="Tahoma" panose="020B0604030504040204" pitchFamily="34" charset="0"/>
                </a:defRPr>
              </a:lvl5pPr>
              <a:lvl6pPr marL="2514600" indent="-228600" eaLnBrk="0" fontAlgn="base" hangingPunct="0">
                <a:spcBef>
                  <a:spcPct val="0"/>
                </a:spcBef>
                <a:spcAft>
                  <a:spcPct val="0"/>
                </a:spcAft>
                <a:defRPr sz="4400">
                  <a:solidFill>
                    <a:schemeClr val="tx1"/>
                  </a:solidFill>
                  <a:latin typeface="Tahoma" panose="020B0604030504040204" pitchFamily="34" charset="0"/>
                </a:defRPr>
              </a:lvl6pPr>
              <a:lvl7pPr marL="2971800" indent="-228600" eaLnBrk="0" fontAlgn="base" hangingPunct="0">
                <a:spcBef>
                  <a:spcPct val="0"/>
                </a:spcBef>
                <a:spcAft>
                  <a:spcPct val="0"/>
                </a:spcAft>
                <a:defRPr sz="4400">
                  <a:solidFill>
                    <a:schemeClr val="tx1"/>
                  </a:solidFill>
                  <a:latin typeface="Tahoma" panose="020B0604030504040204" pitchFamily="34" charset="0"/>
                </a:defRPr>
              </a:lvl7pPr>
              <a:lvl8pPr marL="3429000" indent="-228600" eaLnBrk="0" fontAlgn="base" hangingPunct="0">
                <a:spcBef>
                  <a:spcPct val="0"/>
                </a:spcBef>
                <a:spcAft>
                  <a:spcPct val="0"/>
                </a:spcAft>
                <a:defRPr sz="4400">
                  <a:solidFill>
                    <a:schemeClr val="tx1"/>
                  </a:solidFill>
                  <a:latin typeface="Tahoma" panose="020B0604030504040204" pitchFamily="34" charset="0"/>
                </a:defRPr>
              </a:lvl8pPr>
              <a:lvl9pPr marL="3886200" indent="-228600" eaLnBrk="0" fontAlgn="base" hangingPunct="0">
                <a:spcBef>
                  <a:spcPct val="0"/>
                </a:spcBef>
                <a:spcAft>
                  <a:spcPct val="0"/>
                </a:spcAft>
                <a:defRPr sz="4400">
                  <a:solidFill>
                    <a:schemeClr val="tx1"/>
                  </a:solidFill>
                  <a:latin typeface="Tahoma" panose="020B0604030504040204" pitchFamily="34" charset="0"/>
                </a:defRPr>
              </a:lvl9pPr>
            </a:lstStyle>
            <a:p>
              <a:pPr eaLnBrk="1" hangingPunct="1">
                <a:defRPr/>
              </a:pPr>
              <a:endParaRPr lang="en-US" altLang="en-US" smtClean="0"/>
            </a:p>
          </p:txBody>
        </p:sp>
        <p:sp>
          <p:nvSpPr>
            <p:cNvPr id="9" name="Rectangle 7"/>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400">
                  <a:solidFill>
                    <a:schemeClr val="tx1"/>
                  </a:solidFill>
                  <a:latin typeface="Tahoma" panose="020B0604030504040204" pitchFamily="34" charset="0"/>
                </a:defRPr>
              </a:lvl1pPr>
              <a:lvl2pPr marL="742950" indent="-285750" eaLnBrk="0" hangingPunct="0">
                <a:defRPr sz="4400">
                  <a:solidFill>
                    <a:schemeClr val="tx1"/>
                  </a:solidFill>
                  <a:latin typeface="Tahoma" panose="020B0604030504040204" pitchFamily="34" charset="0"/>
                </a:defRPr>
              </a:lvl2pPr>
              <a:lvl3pPr marL="1143000" indent="-228600" eaLnBrk="0" hangingPunct="0">
                <a:defRPr sz="4400">
                  <a:solidFill>
                    <a:schemeClr val="tx1"/>
                  </a:solidFill>
                  <a:latin typeface="Tahoma" panose="020B0604030504040204" pitchFamily="34" charset="0"/>
                </a:defRPr>
              </a:lvl3pPr>
              <a:lvl4pPr marL="1600200" indent="-228600" eaLnBrk="0" hangingPunct="0">
                <a:defRPr sz="4400">
                  <a:solidFill>
                    <a:schemeClr val="tx1"/>
                  </a:solidFill>
                  <a:latin typeface="Tahoma" panose="020B0604030504040204" pitchFamily="34" charset="0"/>
                </a:defRPr>
              </a:lvl4pPr>
              <a:lvl5pPr marL="2057400" indent="-228600" eaLnBrk="0" hangingPunct="0">
                <a:defRPr sz="4400">
                  <a:solidFill>
                    <a:schemeClr val="tx1"/>
                  </a:solidFill>
                  <a:latin typeface="Tahoma" panose="020B0604030504040204" pitchFamily="34" charset="0"/>
                </a:defRPr>
              </a:lvl5pPr>
              <a:lvl6pPr marL="2514600" indent="-228600" eaLnBrk="0" fontAlgn="base" hangingPunct="0">
                <a:spcBef>
                  <a:spcPct val="0"/>
                </a:spcBef>
                <a:spcAft>
                  <a:spcPct val="0"/>
                </a:spcAft>
                <a:defRPr sz="4400">
                  <a:solidFill>
                    <a:schemeClr val="tx1"/>
                  </a:solidFill>
                  <a:latin typeface="Tahoma" panose="020B0604030504040204" pitchFamily="34" charset="0"/>
                </a:defRPr>
              </a:lvl6pPr>
              <a:lvl7pPr marL="2971800" indent="-228600" eaLnBrk="0" fontAlgn="base" hangingPunct="0">
                <a:spcBef>
                  <a:spcPct val="0"/>
                </a:spcBef>
                <a:spcAft>
                  <a:spcPct val="0"/>
                </a:spcAft>
                <a:defRPr sz="4400">
                  <a:solidFill>
                    <a:schemeClr val="tx1"/>
                  </a:solidFill>
                  <a:latin typeface="Tahoma" panose="020B0604030504040204" pitchFamily="34" charset="0"/>
                </a:defRPr>
              </a:lvl7pPr>
              <a:lvl8pPr marL="3429000" indent="-228600" eaLnBrk="0" fontAlgn="base" hangingPunct="0">
                <a:spcBef>
                  <a:spcPct val="0"/>
                </a:spcBef>
                <a:spcAft>
                  <a:spcPct val="0"/>
                </a:spcAft>
                <a:defRPr sz="4400">
                  <a:solidFill>
                    <a:schemeClr val="tx1"/>
                  </a:solidFill>
                  <a:latin typeface="Tahoma" panose="020B0604030504040204" pitchFamily="34" charset="0"/>
                </a:defRPr>
              </a:lvl8pPr>
              <a:lvl9pPr marL="3886200" indent="-228600" eaLnBrk="0" fontAlgn="base" hangingPunct="0">
                <a:spcBef>
                  <a:spcPct val="0"/>
                </a:spcBef>
                <a:spcAft>
                  <a:spcPct val="0"/>
                </a:spcAft>
                <a:defRPr sz="4400">
                  <a:solidFill>
                    <a:schemeClr val="tx1"/>
                  </a:solidFill>
                  <a:latin typeface="Tahoma" panose="020B0604030504040204" pitchFamily="34" charset="0"/>
                </a:defRPr>
              </a:lvl9pPr>
            </a:lstStyle>
            <a:p>
              <a:pPr eaLnBrk="1" hangingPunct="1">
                <a:defRPr/>
              </a:pPr>
              <a:endParaRPr lang="en-US" altLang="en-US" smtClean="0"/>
            </a:p>
          </p:txBody>
        </p:sp>
      </p:grpSp>
      <p:grpSp>
        <p:nvGrpSpPr>
          <p:cNvPr id="10" name="Group 8"/>
          <p:cNvGrpSpPr>
            <a:grpSpLocks/>
          </p:cNvGrpSpPr>
          <p:nvPr/>
        </p:nvGrpSpPr>
        <p:grpSpPr bwMode="auto">
          <a:xfrm>
            <a:off x="447675" y="6477000"/>
            <a:ext cx="9410700" cy="228600"/>
            <a:chOff x="260" y="4080"/>
            <a:chExt cx="5472" cy="144"/>
          </a:xfrm>
        </p:grpSpPr>
        <p:sp>
          <p:nvSpPr>
            <p:cNvPr id="11" name="Rectangle 9"/>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400">
                  <a:solidFill>
                    <a:schemeClr val="tx1"/>
                  </a:solidFill>
                  <a:latin typeface="Tahoma" panose="020B0604030504040204" pitchFamily="34" charset="0"/>
                </a:defRPr>
              </a:lvl1pPr>
              <a:lvl2pPr marL="742950" indent="-285750" eaLnBrk="0" hangingPunct="0">
                <a:defRPr sz="4400">
                  <a:solidFill>
                    <a:schemeClr val="tx1"/>
                  </a:solidFill>
                  <a:latin typeface="Tahoma" panose="020B0604030504040204" pitchFamily="34" charset="0"/>
                </a:defRPr>
              </a:lvl2pPr>
              <a:lvl3pPr marL="1143000" indent="-228600" eaLnBrk="0" hangingPunct="0">
                <a:defRPr sz="4400">
                  <a:solidFill>
                    <a:schemeClr val="tx1"/>
                  </a:solidFill>
                  <a:latin typeface="Tahoma" panose="020B0604030504040204" pitchFamily="34" charset="0"/>
                </a:defRPr>
              </a:lvl3pPr>
              <a:lvl4pPr marL="1600200" indent="-228600" eaLnBrk="0" hangingPunct="0">
                <a:defRPr sz="4400">
                  <a:solidFill>
                    <a:schemeClr val="tx1"/>
                  </a:solidFill>
                  <a:latin typeface="Tahoma" panose="020B0604030504040204" pitchFamily="34" charset="0"/>
                </a:defRPr>
              </a:lvl4pPr>
              <a:lvl5pPr marL="2057400" indent="-228600" eaLnBrk="0" hangingPunct="0">
                <a:defRPr sz="4400">
                  <a:solidFill>
                    <a:schemeClr val="tx1"/>
                  </a:solidFill>
                  <a:latin typeface="Tahoma" panose="020B0604030504040204" pitchFamily="34" charset="0"/>
                </a:defRPr>
              </a:lvl5pPr>
              <a:lvl6pPr marL="2514600" indent="-228600" eaLnBrk="0" fontAlgn="base" hangingPunct="0">
                <a:spcBef>
                  <a:spcPct val="0"/>
                </a:spcBef>
                <a:spcAft>
                  <a:spcPct val="0"/>
                </a:spcAft>
                <a:defRPr sz="4400">
                  <a:solidFill>
                    <a:schemeClr val="tx1"/>
                  </a:solidFill>
                  <a:latin typeface="Tahoma" panose="020B0604030504040204" pitchFamily="34" charset="0"/>
                </a:defRPr>
              </a:lvl6pPr>
              <a:lvl7pPr marL="2971800" indent="-228600" eaLnBrk="0" fontAlgn="base" hangingPunct="0">
                <a:spcBef>
                  <a:spcPct val="0"/>
                </a:spcBef>
                <a:spcAft>
                  <a:spcPct val="0"/>
                </a:spcAft>
                <a:defRPr sz="4400">
                  <a:solidFill>
                    <a:schemeClr val="tx1"/>
                  </a:solidFill>
                  <a:latin typeface="Tahoma" panose="020B0604030504040204" pitchFamily="34" charset="0"/>
                </a:defRPr>
              </a:lvl7pPr>
              <a:lvl8pPr marL="3429000" indent="-228600" eaLnBrk="0" fontAlgn="base" hangingPunct="0">
                <a:spcBef>
                  <a:spcPct val="0"/>
                </a:spcBef>
                <a:spcAft>
                  <a:spcPct val="0"/>
                </a:spcAft>
                <a:defRPr sz="4400">
                  <a:solidFill>
                    <a:schemeClr val="tx1"/>
                  </a:solidFill>
                  <a:latin typeface="Tahoma" panose="020B0604030504040204" pitchFamily="34" charset="0"/>
                </a:defRPr>
              </a:lvl8pPr>
              <a:lvl9pPr marL="3886200" indent="-228600" eaLnBrk="0" fontAlgn="base" hangingPunct="0">
                <a:spcBef>
                  <a:spcPct val="0"/>
                </a:spcBef>
                <a:spcAft>
                  <a:spcPct val="0"/>
                </a:spcAft>
                <a:defRPr sz="4400">
                  <a:solidFill>
                    <a:schemeClr val="tx1"/>
                  </a:solidFill>
                  <a:latin typeface="Tahoma" panose="020B0604030504040204" pitchFamily="34" charset="0"/>
                </a:defRPr>
              </a:lvl9pPr>
            </a:lstStyle>
            <a:p>
              <a:pPr eaLnBrk="1" hangingPunct="1">
                <a:defRPr/>
              </a:pPr>
              <a:endParaRPr lang="en-US" altLang="en-US" smtClean="0"/>
            </a:p>
          </p:txBody>
        </p:sp>
        <p:sp>
          <p:nvSpPr>
            <p:cNvPr id="12" name="Rectangle 10"/>
            <p:cNvSpPr>
              <a:spLocks noChangeArrowheads="1"/>
            </p:cNvSpPr>
            <p:nvPr/>
          </p:nvSpPr>
          <p:spPr bwMode="auto">
            <a:xfrm rot="5400000" flipV="1">
              <a:off x="2912" y="1531"/>
              <a:ext cx="48" cy="5355"/>
            </a:xfrm>
            <a:prstGeom prst="rect">
              <a:avLst/>
            </a:prstGeom>
            <a:gradFill rotWithShape="0">
              <a:gsLst>
                <a:gs pos="0">
                  <a:schemeClr val="bg1"/>
                </a:gs>
                <a:gs pos="100000">
                  <a:schemeClr val="hlink"/>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400">
                  <a:solidFill>
                    <a:schemeClr val="tx1"/>
                  </a:solidFill>
                  <a:latin typeface="Tahoma" panose="020B0604030504040204" pitchFamily="34" charset="0"/>
                </a:defRPr>
              </a:lvl1pPr>
              <a:lvl2pPr marL="742950" indent="-285750" eaLnBrk="0" hangingPunct="0">
                <a:defRPr sz="4400">
                  <a:solidFill>
                    <a:schemeClr val="tx1"/>
                  </a:solidFill>
                  <a:latin typeface="Tahoma" panose="020B0604030504040204" pitchFamily="34" charset="0"/>
                </a:defRPr>
              </a:lvl2pPr>
              <a:lvl3pPr marL="1143000" indent="-228600" eaLnBrk="0" hangingPunct="0">
                <a:defRPr sz="4400">
                  <a:solidFill>
                    <a:schemeClr val="tx1"/>
                  </a:solidFill>
                  <a:latin typeface="Tahoma" panose="020B0604030504040204" pitchFamily="34" charset="0"/>
                </a:defRPr>
              </a:lvl3pPr>
              <a:lvl4pPr marL="1600200" indent="-228600" eaLnBrk="0" hangingPunct="0">
                <a:defRPr sz="4400">
                  <a:solidFill>
                    <a:schemeClr val="tx1"/>
                  </a:solidFill>
                  <a:latin typeface="Tahoma" panose="020B0604030504040204" pitchFamily="34" charset="0"/>
                </a:defRPr>
              </a:lvl4pPr>
              <a:lvl5pPr marL="2057400" indent="-228600" eaLnBrk="0" hangingPunct="0">
                <a:defRPr sz="4400">
                  <a:solidFill>
                    <a:schemeClr val="tx1"/>
                  </a:solidFill>
                  <a:latin typeface="Tahoma" panose="020B0604030504040204" pitchFamily="34" charset="0"/>
                </a:defRPr>
              </a:lvl5pPr>
              <a:lvl6pPr marL="2514600" indent="-228600" eaLnBrk="0" fontAlgn="base" hangingPunct="0">
                <a:spcBef>
                  <a:spcPct val="0"/>
                </a:spcBef>
                <a:spcAft>
                  <a:spcPct val="0"/>
                </a:spcAft>
                <a:defRPr sz="4400">
                  <a:solidFill>
                    <a:schemeClr val="tx1"/>
                  </a:solidFill>
                  <a:latin typeface="Tahoma" panose="020B0604030504040204" pitchFamily="34" charset="0"/>
                </a:defRPr>
              </a:lvl6pPr>
              <a:lvl7pPr marL="2971800" indent="-228600" eaLnBrk="0" fontAlgn="base" hangingPunct="0">
                <a:spcBef>
                  <a:spcPct val="0"/>
                </a:spcBef>
                <a:spcAft>
                  <a:spcPct val="0"/>
                </a:spcAft>
                <a:defRPr sz="4400">
                  <a:solidFill>
                    <a:schemeClr val="tx1"/>
                  </a:solidFill>
                  <a:latin typeface="Tahoma" panose="020B0604030504040204" pitchFamily="34" charset="0"/>
                </a:defRPr>
              </a:lvl7pPr>
              <a:lvl8pPr marL="3429000" indent="-228600" eaLnBrk="0" fontAlgn="base" hangingPunct="0">
                <a:spcBef>
                  <a:spcPct val="0"/>
                </a:spcBef>
                <a:spcAft>
                  <a:spcPct val="0"/>
                </a:spcAft>
                <a:defRPr sz="4400">
                  <a:solidFill>
                    <a:schemeClr val="tx1"/>
                  </a:solidFill>
                  <a:latin typeface="Tahoma" panose="020B0604030504040204" pitchFamily="34" charset="0"/>
                </a:defRPr>
              </a:lvl8pPr>
              <a:lvl9pPr marL="3886200" indent="-228600" eaLnBrk="0" fontAlgn="base" hangingPunct="0">
                <a:spcBef>
                  <a:spcPct val="0"/>
                </a:spcBef>
                <a:spcAft>
                  <a:spcPct val="0"/>
                </a:spcAft>
                <a:defRPr sz="4400">
                  <a:solidFill>
                    <a:schemeClr val="tx1"/>
                  </a:solidFill>
                  <a:latin typeface="Tahoma" panose="020B0604030504040204" pitchFamily="34" charset="0"/>
                </a:defRPr>
              </a:lvl9pPr>
            </a:lstStyle>
            <a:p>
              <a:pPr eaLnBrk="1" hangingPunct="1">
                <a:defRPr/>
              </a:pPr>
              <a:endParaRPr lang="en-US" altLang="en-US" smtClean="0"/>
            </a:p>
          </p:txBody>
        </p:sp>
      </p:grpSp>
      <p:grpSp>
        <p:nvGrpSpPr>
          <p:cNvPr id="13" name="Group 11"/>
          <p:cNvGrpSpPr>
            <a:grpSpLocks/>
          </p:cNvGrpSpPr>
          <p:nvPr/>
        </p:nvGrpSpPr>
        <p:grpSpPr bwMode="auto">
          <a:xfrm>
            <a:off x="82550" y="176213"/>
            <a:ext cx="9474200" cy="161925"/>
            <a:chOff x="48" y="111"/>
            <a:chExt cx="5509" cy="102"/>
          </a:xfrm>
        </p:grpSpPr>
        <p:sp>
          <p:nvSpPr>
            <p:cNvPr id="14" name="Rectangle 12"/>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400">
                  <a:solidFill>
                    <a:schemeClr val="tx1"/>
                  </a:solidFill>
                  <a:latin typeface="Tahoma" panose="020B0604030504040204" pitchFamily="34" charset="0"/>
                </a:defRPr>
              </a:lvl1pPr>
              <a:lvl2pPr marL="742950" indent="-285750" eaLnBrk="0" hangingPunct="0">
                <a:defRPr sz="4400">
                  <a:solidFill>
                    <a:schemeClr val="tx1"/>
                  </a:solidFill>
                  <a:latin typeface="Tahoma" panose="020B0604030504040204" pitchFamily="34" charset="0"/>
                </a:defRPr>
              </a:lvl2pPr>
              <a:lvl3pPr marL="1143000" indent="-228600" eaLnBrk="0" hangingPunct="0">
                <a:defRPr sz="4400">
                  <a:solidFill>
                    <a:schemeClr val="tx1"/>
                  </a:solidFill>
                  <a:latin typeface="Tahoma" panose="020B0604030504040204" pitchFamily="34" charset="0"/>
                </a:defRPr>
              </a:lvl3pPr>
              <a:lvl4pPr marL="1600200" indent="-228600" eaLnBrk="0" hangingPunct="0">
                <a:defRPr sz="4400">
                  <a:solidFill>
                    <a:schemeClr val="tx1"/>
                  </a:solidFill>
                  <a:latin typeface="Tahoma" panose="020B0604030504040204" pitchFamily="34" charset="0"/>
                </a:defRPr>
              </a:lvl4pPr>
              <a:lvl5pPr marL="2057400" indent="-228600" eaLnBrk="0" hangingPunct="0">
                <a:defRPr sz="4400">
                  <a:solidFill>
                    <a:schemeClr val="tx1"/>
                  </a:solidFill>
                  <a:latin typeface="Tahoma" panose="020B0604030504040204" pitchFamily="34" charset="0"/>
                </a:defRPr>
              </a:lvl5pPr>
              <a:lvl6pPr marL="2514600" indent="-228600" eaLnBrk="0" fontAlgn="base" hangingPunct="0">
                <a:spcBef>
                  <a:spcPct val="0"/>
                </a:spcBef>
                <a:spcAft>
                  <a:spcPct val="0"/>
                </a:spcAft>
                <a:defRPr sz="4400">
                  <a:solidFill>
                    <a:schemeClr val="tx1"/>
                  </a:solidFill>
                  <a:latin typeface="Tahoma" panose="020B0604030504040204" pitchFamily="34" charset="0"/>
                </a:defRPr>
              </a:lvl6pPr>
              <a:lvl7pPr marL="2971800" indent="-228600" eaLnBrk="0" fontAlgn="base" hangingPunct="0">
                <a:spcBef>
                  <a:spcPct val="0"/>
                </a:spcBef>
                <a:spcAft>
                  <a:spcPct val="0"/>
                </a:spcAft>
                <a:defRPr sz="4400">
                  <a:solidFill>
                    <a:schemeClr val="tx1"/>
                  </a:solidFill>
                  <a:latin typeface="Tahoma" panose="020B0604030504040204" pitchFamily="34" charset="0"/>
                </a:defRPr>
              </a:lvl7pPr>
              <a:lvl8pPr marL="3429000" indent="-228600" eaLnBrk="0" fontAlgn="base" hangingPunct="0">
                <a:spcBef>
                  <a:spcPct val="0"/>
                </a:spcBef>
                <a:spcAft>
                  <a:spcPct val="0"/>
                </a:spcAft>
                <a:defRPr sz="4400">
                  <a:solidFill>
                    <a:schemeClr val="tx1"/>
                  </a:solidFill>
                  <a:latin typeface="Tahoma" panose="020B0604030504040204" pitchFamily="34" charset="0"/>
                </a:defRPr>
              </a:lvl8pPr>
              <a:lvl9pPr marL="3886200" indent="-228600" eaLnBrk="0" fontAlgn="base" hangingPunct="0">
                <a:spcBef>
                  <a:spcPct val="0"/>
                </a:spcBef>
                <a:spcAft>
                  <a:spcPct val="0"/>
                </a:spcAft>
                <a:defRPr sz="4400">
                  <a:solidFill>
                    <a:schemeClr val="tx1"/>
                  </a:solidFill>
                  <a:latin typeface="Tahoma" panose="020B0604030504040204" pitchFamily="34" charset="0"/>
                </a:defRPr>
              </a:lvl9pPr>
            </a:lstStyle>
            <a:p>
              <a:pPr eaLnBrk="1" hangingPunct="1">
                <a:defRPr/>
              </a:pPr>
              <a:endParaRPr lang="en-US" altLang="en-US" smtClean="0"/>
            </a:p>
          </p:txBody>
        </p:sp>
        <p:sp>
          <p:nvSpPr>
            <p:cNvPr id="15" name="Rectangle 13"/>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400">
                  <a:solidFill>
                    <a:schemeClr val="tx1"/>
                  </a:solidFill>
                  <a:latin typeface="Tahoma" panose="020B0604030504040204" pitchFamily="34" charset="0"/>
                </a:defRPr>
              </a:lvl1pPr>
              <a:lvl2pPr marL="742950" indent="-285750" eaLnBrk="0" hangingPunct="0">
                <a:defRPr sz="4400">
                  <a:solidFill>
                    <a:schemeClr val="tx1"/>
                  </a:solidFill>
                  <a:latin typeface="Tahoma" panose="020B0604030504040204" pitchFamily="34" charset="0"/>
                </a:defRPr>
              </a:lvl2pPr>
              <a:lvl3pPr marL="1143000" indent="-228600" eaLnBrk="0" hangingPunct="0">
                <a:defRPr sz="4400">
                  <a:solidFill>
                    <a:schemeClr val="tx1"/>
                  </a:solidFill>
                  <a:latin typeface="Tahoma" panose="020B0604030504040204" pitchFamily="34" charset="0"/>
                </a:defRPr>
              </a:lvl3pPr>
              <a:lvl4pPr marL="1600200" indent="-228600" eaLnBrk="0" hangingPunct="0">
                <a:defRPr sz="4400">
                  <a:solidFill>
                    <a:schemeClr val="tx1"/>
                  </a:solidFill>
                  <a:latin typeface="Tahoma" panose="020B0604030504040204" pitchFamily="34" charset="0"/>
                </a:defRPr>
              </a:lvl4pPr>
              <a:lvl5pPr marL="2057400" indent="-228600" eaLnBrk="0" hangingPunct="0">
                <a:defRPr sz="4400">
                  <a:solidFill>
                    <a:schemeClr val="tx1"/>
                  </a:solidFill>
                  <a:latin typeface="Tahoma" panose="020B0604030504040204" pitchFamily="34" charset="0"/>
                </a:defRPr>
              </a:lvl5pPr>
              <a:lvl6pPr marL="2514600" indent="-228600" eaLnBrk="0" fontAlgn="base" hangingPunct="0">
                <a:spcBef>
                  <a:spcPct val="0"/>
                </a:spcBef>
                <a:spcAft>
                  <a:spcPct val="0"/>
                </a:spcAft>
                <a:defRPr sz="4400">
                  <a:solidFill>
                    <a:schemeClr val="tx1"/>
                  </a:solidFill>
                  <a:latin typeface="Tahoma" panose="020B0604030504040204" pitchFamily="34" charset="0"/>
                </a:defRPr>
              </a:lvl6pPr>
              <a:lvl7pPr marL="2971800" indent="-228600" eaLnBrk="0" fontAlgn="base" hangingPunct="0">
                <a:spcBef>
                  <a:spcPct val="0"/>
                </a:spcBef>
                <a:spcAft>
                  <a:spcPct val="0"/>
                </a:spcAft>
                <a:defRPr sz="4400">
                  <a:solidFill>
                    <a:schemeClr val="tx1"/>
                  </a:solidFill>
                  <a:latin typeface="Tahoma" panose="020B0604030504040204" pitchFamily="34" charset="0"/>
                </a:defRPr>
              </a:lvl7pPr>
              <a:lvl8pPr marL="3429000" indent="-228600" eaLnBrk="0" fontAlgn="base" hangingPunct="0">
                <a:spcBef>
                  <a:spcPct val="0"/>
                </a:spcBef>
                <a:spcAft>
                  <a:spcPct val="0"/>
                </a:spcAft>
                <a:defRPr sz="4400">
                  <a:solidFill>
                    <a:schemeClr val="tx1"/>
                  </a:solidFill>
                  <a:latin typeface="Tahoma" panose="020B0604030504040204" pitchFamily="34" charset="0"/>
                </a:defRPr>
              </a:lvl8pPr>
              <a:lvl9pPr marL="3886200" indent="-228600" eaLnBrk="0" fontAlgn="base" hangingPunct="0">
                <a:spcBef>
                  <a:spcPct val="0"/>
                </a:spcBef>
                <a:spcAft>
                  <a:spcPct val="0"/>
                </a:spcAft>
                <a:defRPr sz="4400">
                  <a:solidFill>
                    <a:schemeClr val="tx1"/>
                  </a:solidFill>
                  <a:latin typeface="Tahoma" panose="020B0604030504040204" pitchFamily="34" charset="0"/>
                </a:defRPr>
              </a:lvl9pPr>
            </a:lstStyle>
            <a:p>
              <a:pPr eaLnBrk="1" hangingPunct="1">
                <a:defRPr/>
              </a:pPr>
              <a:endParaRPr lang="en-US" altLang="en-US" smtClean="0"/>
            </a:p>
          </p:txBody>
        </p:sp>
      </p:grpSp>
      <p:sp>
        <p:nvSpPr>
          <p:cNvPr id="28686" name="Rectangle 14"/>
          <p:cNvSpPr>
            <a:spLocks noGrp="1" noChangeArrowheads="1"/>
          </p:cNvSpPr>
          <p:nvPr>
            <p:ph type="ctrTitle" sz="quarter"/>
          </p:nvPr>
        </p:nvSpPr>
        <p:spPr>
          <a:xfrm>
            <a:off x="742950" y="1981200"/>
            <a:ext cx="8420100" cy="1143000"/>
          </a:xfrm>
        </p:spPr>
        <p:txBody>
          <a:bodyPr anchor="ctr"/>
          <a:lstStyle>
            <a:lvl1pPr algn="ctr">
              <a:defRPr sz="4400">
                <a:solidFill>
                  <a:schemeClr val="tx1"/>
                </a:solidFill>
              </a:defRPr>
            </a:lvl1pPr>
          </a:lstStyle>
          <a:p>
            <a:pPr lvl="0"/>
            <a:r>
              <a:rPr lang="en-GB" noProof="0" smtClean="0"/>
              <a:t>Click to edit Master title style</a:t>
            </a:r>
          </a:p>
        </p:txBody>
      </p:sp>
      <p:sp>
        <p:nvSpPr>
          <p:cNvPr id="28687" name="Rectangle 15"/>
          <p:cNvSpPr>
            <a:spLocks noGrp="1" noChangeArrowheads="1"/>
          </p:cNvSpPr>
          <p:nvPr>
            <p:ph type="subTitle" sz="quarter" idx="1"/>
          </p:nvPr>
        </p:nvSpPr>
        <p:spPr>
          <a:xfrm>
            <a:off x="1485900" y="3886200"/>
            <a:ext cx="6934200" cy="1752600"/>
          </a:xfrm>
        </p:spPr>
        <p:txBody>
          <a:bodyPr/>
          <a:lstStyle>
            <a:lvl1pPr marL="0" indent="0" algn="ctr">
              <a:buFontTx/>
              <a:buNone/>
              <a:defRPr sz="2800"/>
            </a:lvl1pPr>
          </a:lstStyle>
          <a:p>
            <a:pPr lvl="0"/>
            <a:r>
              <a:rPr lang="en-GB" noProof="0" smtClean="0"/>
              <a:t>Click to edit Master subtitle style</a:t>
            </a:r>
          </a:p>
        </p:txBody>
      </p:sp>
      <p:sp>
        <p:nvSpPr>
          <p:cNvPr id="16" name="Date Placeholder 15"/>
          <p:cNvSpPr>
            <a:spLocks noGrp="1" noChangeArrowheads="1"/>
          </p:cNvSpPr>
          <p:nvPr>
            <p:ph type="dt" sz="quarter" idx="10"/>
          </p:nvPr>
        </p:nvSpPr>
        <p:spPr bwMode="auto">
          <a:xfrm>
            <a:off x="476250" y="5989638"/>
            <a:ext cx="206375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8" charset="0"/>
              </a:defRPr>
            </a:lvl1pPr>
          </a:lstStyle>
          <a:p>
            <a:pPr>
              <a:defRPr/>
            </a:pPr>
            <a:endParaRPr lang="en-GB"/>
          </a:p>
        </p:txBody>
      </p:sp>
      <p:sp>
        <p:nvSpPr>
          <p:cNvPr id="17" name="Footer Placeholder 16"/>
          <p:cNvSpPr>
            <a:spLocks noGrp="1" noChangeArrowheads="1"/>
          </p:cNvSpPr>
          <p:nvPr>
            <p:ph type="ftr" sz="quarter" idx="11"/>
          </p:nvPr>
        </p:nvSpPr>
        <p:spPr bwMode="auto">
          <a:xfrm>
            <a:off x="3397250" y="6002338"/>
            <a:ext cx="31369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8" charset="0"/>
              </a:defRPr>
            </a:lvl1pPr>
          </a:lstStyle>
          <a:p>
            <a:pPr>
              <a:defRPr/>
            </a:pPr>
            <a:endParaRPr lang="en-GB"/>
          </a:p>
        </p:txBody>
      </p:sp>
      <p:sp>
        <p:nvSpPr>
          <p:cNvPr id="18" name="Slide Number Placeholder 17"/>
          <p:cNvSpPr>
            <a:spLocks noGrp="1" noChangeArrowheads="1"/>
          </p:cNvSpPr>
          <p:nvPr>
            <p:ph type="sldNum" sz="quarter" idx="12"/>
          </p:nvPr>
        </p:nvSpPr>
        <p:spPr bwMode="auto">
          <a:xfrm>
            <a:off x="7367588" y="5978525"/>
            <a:ext cx="206375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atin typeface="Times New Roman" panose="02020603050405020304" pitchFamily="18" charset="0"/>
              </a:defRPr>
            </a:lvl1pPr>
          </a:lstStyle>
          <a:p>
            <a:pPr>
              <a:defRPr/>
            </a:pPr>
            <a:fld id="{43203D1A-1CE3-4AF9-8A37-AE8E8875C2BA}" type="slidenum">
              <a:rPr lang="en-GB" altLang="en-US"/>
              <a:pPr>
                <a:defRPr/>
              </a:pPr>
              <a:t>‹#›</a:t>
            </a:fld>
            <a:endParaRPr lang="en-GB" altLang="en-US"/>
          </a:p>
        </p:txBody>
      </p:sp>
    </p:spTree>
    <p:extLst>
      <p:ext uri="{BB962C8B-B14F-4D97-AF65-F5344CB8AC3E}">
        <p14:creationId xmlns:p14="http://schemas.microsoft.com/office/powerpoint/2010/main" val="11442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974920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4563" y="260350"/>
            <a:ext cx="2266950" cy="65976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88950" y="260350"/>
            <a:ext cx="6653213" cy="6597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314892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88950" y="260350"/>
            <a:ext cx="9072563" cy="792163"/>
          </a:xfrm>
        </p:spPr>
        <p:txBody>
          <a:bodyPr/>
          <a:lstStyle/>
          <a:p>
            <a:r>
              <a:rPr lang="en-US" smtClean="0"/>
              <a:t>Click to edit Master title style</a:t>
            </a:r>
            <a:endParaRPr lang="en-GB"/>
          </a:p>
        </p:txBody>
      </p:sp>
      <p:sp>
        <p:nvSpPr>
          <p:cNvPr id="3" name="SmartArt Placeholder 2"/>
          <p:cNvSpPr>
            <a:spLocks noGrp="1"/>
          </p:cNvSpPr>
          <p:nvPr>
            <p:ph type="dgm" idx="1"/>
          </p:nvPr>
        </p:nvSpPr>
        <p:spPr>
          <a:xfrm>
            <a:off x="488950" y="1412875"/>
            <a:ext cx="9072563" cy="5445125"/>
          </a:xfrm>
        </p:spPr>
        <p:txBody>
          <a:bodyPr/>
          <a:lstStyle/>
          <a:p>
            <a:pPr lvl="0"/>
            <a:endParaRPr lang="en-GB" noProof="0" smtClean="0"/>
          </a:p>
        </p:txBody>
      </p:sp>
    </p:spTree>
    <p:extLst>
      <p:ext uri="{BB962C8B-B14F-4D97-AF65-F5344CB8AC3E}">
        <p14:creationId xmlns:p14="http://schemas.microsoft.com/office/powerpoint/2010/main" val="75507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88950" y="260350"/>
            <a:ext cx="9072563" cy="792163"/>
          </a:xfrm>
        </p:spPr>
        <p:txBody>
          <a:bodyPr/>
          <a:lstStyle/>
          <a:p>
            <a:r>
              <a:rPr lang="en-US" smtClean="0"/>
              <a:t>Click to edit Master title style</a:t>
            </a:r>
            <a:endParaRPr lang="en-GB"/>
          </a:p>
        </p:txBody>
      </p:sp>
      <p:sp>
        <p:nvSpPr>
          <p:cNvPr id="3" name="ClipArt Placeholder 2"/>
          <p:cNvSpPr>
            <a:spLocks noGrp="1"/>
          </p:cNvSpPr>
          <p:nvPr>
            <p:ph type="clipArt" sz="half" idx="1"/>
          </p:nvPr>
        </p:nvSpPr>
        <p:spPr>
          <a:xfrm>
            <a:off x="488950" y="1412875"/>
            <a:ext cx="4459288" cy="5445125"/>
          </a:xfrm>
        </p:spPr>
        <p:txBody>
          <a:bodyPr/>
          <a:lstStyle/>
          <a:p>
            <a:pPr lvl="0"/>
            <a:endParaRPr lang="en-GB" noProof="0" smtClean="0"/>
          </a:p>
        </p:txBody>
      </p:sp>
      <p:sp>
        <p:nvSpPr>
          <p:cNvPr id="4" name="Text Placeholder 3"/>
          <p:cNvSpPr>
            <a:spLocks noGrp="1"/>
          </p:cNvSpPr>
          <p:nvPr>
            <p:ph type="body" sz="half" idx="2"/>
          </p:nvPr>
        </p:nvSpPr>
        <p:spPr>
          <a:xfrm>
            <a:off x="5100638" y="1412875"/>
            <a:ext cx="4460875" cy="5445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65012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pic>
        <p:nvPicPr>
          <p:cNvPr id="5" name="Picture 6" descr="Screen Clippi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23163" y="5967413"/>
            <a:ext cx="2032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Picture Placeholder 7"/>
          <p:cNvSpPr>
            <a:spLocks noGrp="1"/>
          </p:cNvSpPr>
          <p:nvPr>
            <p:ph type="pic" sz="quarter" idx="13"/>
          </p:nvPr>
        </p:nvSpPr>
        <p:spPr>
          <a:xfrm>
            <a:off x="7527529" y="5949950"/>
            <a:ext cx="2027634" cy="755650"/>
          </a:xfrm>
        </p:spPr>
        <p:txBody>
          <a:bodyPr/>
          <a:lstStyle/>
          <a:p>
            <a:pPr lvl="0"/>
            <a:endParaRPr lang="en-GB" noProof="0" dirty="0"/>
          </a:p>
        </p:txBody>
      </p:sp>
      <p:sp>
        <p:nvSpPr>
          <p:cNvPr id="6" name="Rectangle 8"/>
          <p:cNvSpPr>
            <a:spLocks noGrp="1" noChangeArrowheads="1"/>
          </p:cNvSpPr>
          <p:nvPr>
            <p:ph type="dt" sz="half" idx="14"/>
          </p:nvPr>
        </p:nvSpPr>
        <p:spPr>
          <a:xfrm>
            <a:off x="0" y="0"/>
            <a:ext cx="0" cy="0"/>
          </a:xfrm>
        </p:spPr>
        <p:txBody>
          <a:bodyPr/>
          <a:lstStyle>
            <a:lvl1pPr>
              <a:defRPr/>
            </a:lvl1pPr>
          </a:lstStyle>
          <a:p>
            <a:pPr>
              <a:defRPr/>
            </a:pPr>
            <a:endParaRPr lang="en-GB"/>
          </a:p>
        </p:txBody>
      </p:sp>
      <p:sp>
        <p:nvSpPr>
          <p:cNvPr id="7" name="Rectangle 9"/>
          <p:cNvSpPr>
            <a:spLocks noGrp="1" noChangeArrowheads="1"/>
          </p:cNvSpPr>
          <p:nvPr>
            <p:ph type="ftr" sz="quarter" idx="15"/>
          </p:nvPr>
        </p:nvSpPr>
        <p:spPr>
          <a:xfrm>
            <a:off x="0" y="0"/>
            <a:ext cx="0" cy="0"/>
          </a:xfrm>
        </p:spPr>
        <p:txBody>
          <a:bodyPr/>
          <a:lstStyle>
            <a:lvl1pPr>
              <a:defRPr/>
            </a:lvl1pPr>
          </a:lstStyle>
          <a:p>
            <a:pPr>
              <a:defRPr/>
            </a:pPr>
            <a:endParaRPr lang="en-GB"/>
          </a:p>
        </p:txBody>
      </p:sp>
      <p:sp>
        <p:nvSpPr>
          <p:cNvPr id="9" name="Rectangle 10"/>
          <p:cNvSpPr>
            <a:spLocks noGrp="1" noChangeArrowheads="1"/>
          </p:cNvSpPr>
          <p:nvPr>
            <p:ph type="sldNum" sz="quarter" idx="16"/>
          </p:nvPr>
        </p:nvSpPr>
        <p:spPr>
          <a:xfrm>
            <a:off x="0" y="0"/>
            <a:ext cx="0" cy="0"/>
          </a:xfrm>
        </p:spPr>
        <p:txBody>
          <a:bodyPr/>
          <a:lstStyle>
            <a:lvl1pPr>
              <a:defRPr/>
            </a:lvl1pPr>
          </a:lstStyle>
          <a:p>
            <a:pPr>
              <a:defRPr/>
            </a:pPr>
            <a:fld id="{733DC46D-1A9E-4677-9A1A-18E4EFD01CF4}" type="slidenum">
              <a:rPr lang="en-GB" altLang="en-US"/>
              <a:pPr>
                <a:defRPr/>
              </a:pPr>
              <a:t>‹#›</a:t>
            </a:fld>
            <a:endParaRPr lang="en-GB" altLang="en-US" dirty="0"/>
          </a:p>
        </p:txBody>
      </p:sp>
    </p:spTree>
    <p:extLst>
      <p:ext uri="{BB962C8B-B14F-4D97-AF65-F5344CB8AC3E}">
        <p14:creationId xmlns:p14="http://schemas.microsoft.com/office/powerpoint/2010/main" val="2955801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pic>
        <p:nvPicPr>
          <p:cNvPr id="5" name="Picture 6" descr="Screen Clippi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23163" y="5967413"/>
            <a:ext cx="2032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Picture Placeholder 7"/>
          <p:cNvSpPr>
            <a:spLocks noGrp="1"/>
          </p:cNvSpPr>
          <p:nvPr>
            <p:ph type="pic" sz="quarter" idx="13"/>
          </p:nvPr>
        </p:nvSpPr>
        <p:spPr>
          <a:xfrm>
            <a:off x="7527529" y="5949950"/>
            <a:ext cx="2027634" cy="755650"/>
          </a:xfrm>
        </p:spPr>
        <p:txBody>
          <a:bodyPr/>
          <a:lstStyle/>
          <a:p>
            <a:pPr lvl="0"/>
            <a:endParaRPr lang="en-GB" noProof="0" dirty="0"/>
          </a:p>
        </p:txBody>
      </p:sp>
      <p:sp>
        <p:nvSpPr>
          <p:cNvPr id="6" name="Rectangle 8"/>
          <p:cNvSpPr>
            <a:spLocks noGrp="1" noChangeArrowheads="1"/>
          </p:cNvSpPr>
          <p:nvPr>
            <p:ph type="dt" sz="half" idx="14"/>
          </p:nvPr>
        </p:nvSpPr>
        <p:spPr>
          <a:xfrm>
            <a:off x="0" y="0"/>
            <a:ext cx="0" cy="0"/>
          </a:xfrm>
        </p:spPr>
        <p:txBody>
          <a:bodyPr/>
          <a:lstStyle>
            <a:lvl1pPr>
              <a:defRPr/>
            </a:lvl1pPr>
          </a:lstStyle>
          <a:p>
            <a:pPr>
              <a:defRPr/>
            </a:pPr>
            <a:endParaRPr lang="en-GB"/>
          </a:p>
        </p:txBody>
      </p:sp>
      <p:sp>
        <p:nvSpPr>
          <p:cNvPr id="7" name="Rectangle 9"/>
          <p:cNvSpPr>
            <a:spLocks noGrp="1" noChangeArrowheads="1"/>
          </p:cNvSpPr>
          <p:nvPr>
            <p:ph type="ftr" sz="quarter" idx="15"/>
          </p:nvPr>
        </p:nvSpPr>
        <p:spPr>
          <a:xfrm>
            <a:off x="0" y="0"/>
            <a:ext cx="0" cy="0"/>
          </a:xfrm>
        </p:spPr>
        <p:txBody>
          <a:bodyPr/>
          <a:lstStyle>
            <a:lvl1pPr>
              <a:defRPr/>
            </a:lvl1pPr>
          </a:lstStyle>
          <a:p>
            <a:pPr>
              <a:defRPr/>
            </a:pPr>
            <a:endParaRPr lang="en-GB"/>
          </a:p>
        </p:txBody>
      </p:sp>
      <p:sp>
        <p:nvSpPr>
          <p:cNvPr id="9" name="Rectangle 10"/>
          <p:cNvSpPr>
            <a:spLocks noGrp="1" noChangeArrowheads="1"/>
          </p:cNvSpPr>
          <p:nvPr>
            <p:ph type="sldNum" sz="quarter" idx="16"/>
          </p:nvPr>
        </p:nvSpPr>
        <p:spPr>
          <a:xfrm>
            <a:off x="0" y="0"/>
            <a:ext cx="0" cy="0"/>
          </a:xfrm>
        </p:spPr>
        <p:txBody>
          <a:bodyPr/>
          <a:lstStyle>
            <a:lvl1pPr>
              <a:defRPr/>
            </a:lvl1pPr>
          </a:lstStyle>
          <a:p>
            <a:pPr>
              <a:defRPr/>
            </a:pPr>
            <a:fld id="{603022FC-A4A0-446D-B0CF-1E58D339CEDD}" type="slidenum">
              <a:rPr lang="en-GB" altLang="en-US"/>
              <a:pPr>
                <a:defRPr/>
              </a:pPr>
              <a:t>‹#›</a:t>
            </a:fld>
            <a:endParaRPr lang="en-GB" altLang="en-US" dirty="0"/>
          </a:p>
        </p:txBody>
      </p:sp>
    </p:spTree>
    <p:extLst>
      <p:ext uri="{BB962C8B-B14F-4D97-AF65-F5344CB8AC3E}">
        <p14:creationId xmlns:p14="http://schemas.microsoft.com/office/powerpoint/2010/main" val="378028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933981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2300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88950" y="1412875"/>
            <a:ext cx="4459288" cy="5445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100638" y="1412875"/>
            <a:ext cx="4460875" cy="5445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272873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7305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814212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165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4697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78429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2050" name="Rectangle 17"/>
          <p:cNvSpPr>
            <a:spLocks noGrp="1" noChangeArrowheads="1"/>
          </p:cNvSpPr>
          <p:nvPr>
            <p:ph type="title"/>
          </p:nvPr>
        </p:nvSpPr>
        <p:spPr bwMode="auto">
          <a:xfrm>
            <a:off x="488950" y="260350"/>
            <a:ext cx="907256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n-US" smtClean="0"/>
              <a:t>Click to edit Master title style</a:t>
            </a:r>
          </a:p>
        </p:txBody>
      </p:sp>
      <p:sp>
        <p:nvSpPr>
          <p:cNvPr id="2051" name="Rectangle 18"/>
          <p:cNvSpPr>
            <a:spLocks noGrp="1" noChangeArrowheads="1"/>
          </p:cNvSpPr>
          <p:nvPr>
            <p:ph type="body" idx="1"/>
          </p:nvPr>
        </p:nvSpPr>
        <p:spPr bwMode="auto">
          <a:xfrm>
            <a:off x="488950" y="1412875"/>
            <a:ext cx="9072563" cy="544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2052" name="Line 24"/>
          <p:cNvSpPr>
            <a:spLocks noChangeShapeType="1"/>
          </p:cNvSpPr>
          <p:nvPr userDrawn="1"/>
        </p:nvSpPr>
        <p:spPr bwMode="auto">
          <a:xfrm>
            <a:off x="488950" y="1196975"/>
            <a:ext cx="9072563"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 bg1="dk2" tx1="lt1" bg2="dk1" tx2="lt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 id="2147484075" r:id="rId12"/>
    <p:sldLayoutId id="2147484076" r:id="rId13"/>
    <p:sldLayoutId id="2147484077" r:id="rId14"/>
    <p:sldLayoutId id="2147484078" r:id="rId15"/>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ahoma" pitchFamily="34" charset="0"/>
        </a:defRPr>
      </a:lvl2pPr>
      <a:lvl3pPr algn="l" rtl="0" eaLnBrk="0" fontAlgn="base" hangingPunct="0">
        <a:spcBef>
          <a:spcPct val="0"/>
        </a:spcBef>
        <a:spcAft>
          <a:spcPct val="0"/>
        </a:spcAft>
        <a:defRPr sz="4000">
          <a:solidFill>
            <a:schemeClr val="tx2"/>
          </a:solidFill>
          <a:latin typeface="Tahoma" pitchFamily="34" charset="0"/>
        </a:defRPr>
      </a:lvl3pPr>
      <a:lvl4pPr algn="l" rtl="0" eaLnBrk="0" fontAlgn="base" hangingPunct="0">
        <a:spcBef>
          <a:spcPct val="0"/>
        </a:spcBef>
        <a:spcAft>
          <a:spcPct val="0"/>
        </a:spcAft>
        <a:defRPr sz="4000">
          <a:solidFill>
            <a:schemeClr val="tx2"/>
          </a:solidFill>
          <a:latin typeface="Tahoma" pitchFamily="34" charset="0"/>
        </a:defRPr>
      </a:lvl4pPr>
      <a:lvl5pPr algn="l" rtl="0" eaLnBrk="0" fontAlgn="base" hangingPunct="0">
        <a:spcBef>
          <a:spcPct val="0"/>
        </a:spcBef>
        <a:spcAft>
          <a:spcPct val="0"/>
        </a:spcAft>
        <a:defRPr sz="4000">
          <a:solidFill>
            <a:schemeClr val="tx2"/>
          </a:solidFill>
          <a:latin typeface="Tahoma" pitchFamily="34" charset="0"/>
        </a:defRPr>
      </a:lvl5pPr>
      <a:lvl6pPr marL="457200" algn="l" rtl="0" fontAlgn="base">
        <a:spcBef>
          <a:spcPct val="0"/>
        </a:spcBef>
        <a:spcAft>
          <a:spcPct val="0"/>
        </a:spcAft>
        <a:defRPr sz="4000">
          <a:solidFill>
            <a:schemeClr val="tx2"/>
          </a:solidFill>
          <a:latin typeface="Tahoma" pitchFamily="34" charset="0"/>
        </a:defRPr>
      </a:lvl6pPr>
      <a:lvl7pPr marL="914400" algn="l" rtl="0" fontAlgn="base">
        <a:spcBef>
          <a:spcPct val="0"/>
        </a:spcBef>
        <a:spcAft>
          <a:spcPct val="0"/>
        </a:spcAft>
        <a:defRPr sz="4000">
          <a:solidFill>
            <a:schemeClr val="tx2"/>
          </a:solidFill>
          <a:latin typeface="Tahoma" pitchFamily="34" charset="0"/>
        </a:defRPr>
      </a:lvl7pPr>
      <a:lvl8pPr marL="1371600" algn="l" rtl="0" fontAlgn="base">
        <a:spcBef>
          <a:spcPct val="0"/>
        </a:spcBef>
        <a:spcAft>
          <a:spcPct val="0"/>
        </a:spcAft>
        <a:defRPr sz="4000">
          <a:solidFill>
            <a:schemeClr val="tx2"/>
          </a:solidFill>
          <a:latin typeface="Tahoma" pitchFamily="34" charset="0"/>
        </a:defRPr>
      </a:lvl8pPr>
      <a:lvl9pPr marL="1828800" algn="l" rtl="0" fontAlgn="base">
        <a:spcBef>
          <a:spcPct val="0"/>
        </a:spcBef>
        <a:spcAft>
          <a:spcPct val="0"/>
        </a:spcAft>
        <a:defRPr sz="4000">
          <a:solidFill>
            <a:schemeClr val="tx2"/>
          </a:solidFill>
          <a:latin typeface="Tahoma" pitchFamily="34" charset="0"/>
        </a:defRPr>
      </a:lvl9pPr>
    </p:titleStyle>
    <p:bodyStyle>
      <a:lvl1pPr marL="342900" indent="-342900" algn="l" rtl="0" eaLnBrk="0" fontAlgn="base" hangingPunct="0">
        <a:spcBef>
          <a:spcPct val="5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50000"/>
        </a:spcBef>
        <a:spcAft>
          <a:spcPct val="0"/>
        </a:spcAft>
        <a:buClr>
          <a:srgbClr val="FF0000"/>
        </a:buClr>
        <a:buFont typeface="Times New Roman" panose="02020603050405020304" pitchFamily="18" charset="0"/>
        <a:buChar char="–"/>
        <a:defRPr sz="2800">
          <a:solidFill>
            <a:schemeClr val="tx1"/>
          </a:solidFill>
          <a:latin typeface="+mn-lt"/>
        </a:defRPr>
      </a:lvl2pPr>
      <a:lvl3pPr marL="1143000" indent="-228600" algn="l" rtl="0" eaLnBrk="0" fontAlgn="base" hangingPunct="0">
        <a:spcBef>
          <a:spcPct val="50000"/>
        </a:spcBef>
        <a:spcAft>
          <a:spcPct val="0"/>
        </a:spcAft>
        <a:buClr>
          <a:schemeClr val="accent1"/>
        </a:buClr>
        <a:buChar char="•"/>
        <a:defRPr sz="2400">
          <a:solidFill>
            <a:schemeClr val="tx1"/>
          </a:solidFill>
          <a:latin typeface="+mn-lt"/>
        </a:defRPr>
      </a:lvl3pPr>
      <a:lvl4pPr marL="1600200" indent="-228600" algn="l" rtl="0" eaLnBrk="0" fontAlgn="base" hangingPunct="0">
        <a:spcBef>
          <a:spcPct val="50000"/>
        </a:spcBef>
        <a:spcAft>
          <a:spcPct val="0"/>
        </a:spcAft>
        <a:buClr>
          <a:schemeClr val="folHlink"/>
        </a:buClr>
        <a:buChar char="–"/>
        <a:defRPr sz="2000">
          <a:solidFill>
            <a:schemeClr val="tx1"/>
          </a:solidFill>
          <a:latin typeface="+mn-lt"/>
        </a:defRPr>
      </a:lvl4pPr>
      <a:lvl5pPr marL="2057400" indent="-228600" algn="l" rtl="0" eaLnBrk="0" fontAlgn="base" hangingPunct="0">
        <a:spcBef>
          <a:spcPct val="50000"/>
        </a:spcBef>
        <a:spcAft>
          <a:spcPct val="0"/>
        </a:spcAft>
        <a:buClr>
          <a:schemeClr val="accent1"/>
        </a:buClr>
        <a:buChar char="»"/>
        <a:defRPr sz="2000">
          <a:solidFill>
            <a:schemeClr val="tx1"/>
          </a:solidFill>
          <a:latin typeface="+mn-lt"/>
        </a:defRPr>
      </a:lvl5pPr>
      <a:lvl6pPr marL="2514600" indent="-228600" algn="l" rtl="0" fontAlgn="base">
        <a:spcBef>
          <a:spcPct val="50000"/>
        </a:spcBef>
        <a:spcAft>
          <a:spcPct val="0"/>
        </a:spcAft>
        <a:buClr>
          <a:schemeClr val="accent1"/>
        </a:buClr>
        <a:buChar char="»"/>
        <a:defRPr sz="2000">
          <a:solidFill>
            <a:schemeClr val="tx1"/>
          </a:solidFill>
          <a:latin typeface="+mn-lt"/>
        </a:defRPr>
      </a:lvl6pPr>
      <a:lvl7pPr marL="2971800" indent="-228600" algn="l" rtl="0" fontAlgn="base">
        <a:spcBef>
          <a:spcPct val="50000"/>
        </a:spcBef>
        <a:spcAft>
          <a:spcPct val="0"/>
        </a:spcAft>
        <a:buClr>
          <a:schemeClr val="accent1"/>
        </a:buClr>
        <a:buChar char="»"/>
        <a:defRPr sz="2000">
          <a:solidFill>
            <a:schemeClr val="tx1"/>
          </a:solidFill>
          <a:latin typeface="+mn-lt"/>
        </a:defRPr>
      </a:lvl7pPr>
      <a:lvl8pPr marL="3429000" indent="-228600" algn="l" rtl="0" fontAlgn="base">
        <a:spcBef>
          <a:spcPct val="50000"/>
        </a:spcBef>
        <a:spcAft>
          <a:spcPct val="0"/>
        </a:spcAft>
        <a:buClr>
          <a:schemeClr val="accent1"/>
        </a:buClr>
        <a:buChar char="»"/>
        <a:defRPr sz="2000">
          <a:solidFill>
            <a:schemeClr val="tx1"/>
          </a:solidFill>
          <a:latin typeface="+mn-lt"/>
        </a:defRPr>
      </a:lvl8pPr>
      <a:lvl9pPr marL="3886200" indent="-228600" algn="l" rtl="0" fontAlgn="base">
        <a:spcBef>
          <a:spcPct val="5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2.xml"/><Relationship Id="rId7" Type="http://schemas.openxmlformats.org/officeDocument/2006/relationships/diagramQuickStyle" Target="../diagrams/quickStyle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1.xml"/><Relationship Id="rId11" Type="http://schemas.openxmlformats.org/officeDocument/2006/relationships/image" Target="../media/image3.png"/><Relationship Id="rId5" Type="http://schemas.openxmlformats.org/officeDocument/2006/relationships/diagramData" Target="../diagrams/data1.xml"/><Relationship Id="rId10" Type="http://schemas.openxmlformats.org/officeDocument/2006/relationships/image" Target="../media/image21.png"/><Relationship Id="rId4" Type="http://schemas.openxmlformats.org/officeDocument/2006/relationships/notesSlide" Target="../notesSlides/notesSlide7.xml"/><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2.xml"/><Relationship Id="rId7" Type="http://schemas.openxmlformats.org/officeDocument/2006/relationships/image" Target="../media/image25.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3.png"/><Relationship Id="rId4" Type="http://schemas.openxmlformats.org/officeDocument/2006/relationships/hyperlink" Target="http://www.ceop.polic.uk/" TargetMode="External"/><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32.jpeg"/><Relationship Id="rId4"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4.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png"/><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5.xml"/><Relationship Id="rId7" Type="http://schemas.openxmlformats.org/officeDocument/2006/relationships/image" Target="../media/image12.png"/><Relationship Id="rId12"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1712913" y="2852738"/>
            <a:ext cx="6934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50000"/>
              </a:spcBef>
              <a:buClr>
                <a:srgbClr val="FF0000"/>
              </a:buClr>
              <a:buChar char="•"/>
              <a:defRPr sz="3200">
                <a:solidFill>
                  <a:schemeClr val="tx1"/>
                </a:solidFill>
                <a:latin typeface="Tahoma" panose="020B0604030504040204" pitchFamily="34" charset="0"/>
              </a:defRPr>
            </a:lvl1pPr>
            <a:lvl2pPr marL="742950" indent="-285750">
              <a:spcBef>
                <a:spcPct val="50000"/>
              </a:spcBef>
              <a:buClr>
                <a:srgbClr val="FF0000"/>
              </a:buClr>
              <a:buFont typeface="Times New Roman" panose="02020603050405020304" pitchFamily="18" charset="0"/>
              <a:buChar char="–"/>
              <a:defRPr sz="2800">
                <a:solidFill>
                  <a:schemeClr val="tx1"/>
                </a:solidFill>
                <a:latin typeface="Tahoma" panose="020B0604030504040204" pitchFamily="34" charset="0"/>
              </a:defRPr>
            </a:lvl2pPr>
            <a:lvl3pPr marL="1143000" indent="-228600">
              <a:spcBef>
                <a:spcPct val="50000"/>
              </a:spcBef>
              <a:buClr>
                <a:schemeClr val="accent1"/>
              </a:buClr>
              <a:buChar char="•"/>
              <a:defRPr sz="2400">
                <a:solidFill>
                  <a:schemeClr val="tx1"/>
                </a:solidFill>
                <a:latin typeface="Tahoma" panose="020B0604030504040204" pitchFamily="34" charset="0"/>
              </a:defRPr>
            </a:lvl3pPr>
            <a:lvl4pPr marL="1600200" indent="-228600">
              <a:spcBef>
                <a:spcPct val="50000"/>
              </a:spcBef>
              <a:buClr>
                <a:schemeClr val="folHlink"/>
              </a:buClr>
              <a:buChar char="–"/>
              <a:defRPr sz="2000">
                <a:solidFill>
                  <a:schemeClr val="tx1"/>
                </a:solidFill>
                <a:latin typeface="Tahoma" panose="020B0604030504040204" pitchFamily="34" charset="0"/>
              </a:defRPr>
            </a:lvl4pPr>
            <a:lvl5pPr marL="2057400" indent="-228600">
              <a:spcBef>
                <a:spcPct val="50000"/>
              </a:spcBef>
              <a:buClr>
                <a:schemeClr val="accent1"/>
              </a:buClr>
              <a:buChar char="»"/>
              <a:defRPr sz="2000">
                <a:solidFill>
                  <a:schemeClr val="tx1"/>
                </a:solidFill>
                <a:latin typeface="Tahoma" panose="020B0604030504040204" pitchFamily="34" charset="0"/>
              </a:defRPr>
            </a:lvl5pPr>
            <a:lvl6pPr marL="25146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6pPr>
            <a:lvl7pPr marL="29718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7pPr>
            <a:lvl8pPr marL="34290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8pPr>
            <a:lvl9pPr marL="38862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9pPr>
          </a:lstStyle>
          <a:p>
            <a:pPr algn="ctr">
              <a:spcBef>
                <a:spcPct val="0"/>
              </a:spcBef>
              <a:buClrTx/>
              <a:buFontTx/>
              <a:buNone/>
            </a:pPr>
            <a:r>
              <a:rPr lang="en-GB" altLang="en-US" sz="6000" dirty="0">
                <a:solidFill>
                  <a:srgbClr val="FFFFFF"/>
                </a:solidFill>
              </a:rPr>
              <a:t>Year 6 Transition </a:t>
            </a:r>
          </a:p>
          <a:p>
            <a:pPr algn="ctr">
              <a:spcBef>
                <a:spcPct val="0"/>
              </a:spcBef>
              <a:buClrTx/>
              <a:buFontTx/>
              <a:buNone/>
            </a:pPr>
            <a:r>
              <a:rPr lang="en-GB" altLang="en-US" sz="6000" dirty="0">
                <a:solidFill>
                  <a:srgbClr val="FFFFFF"/>
                </a:solidFill>
                <a:latin typeface="Times New Roman" panose="02020603050405020304" pitchFamily="18" charset="0"/>
              </a:rPr>
              <a:t>Class of 2025</a:t>
            </a:r>
            <a:endParaRPr lang="en-US" altLang="en-US" sz="6000" dirty="0">
              <a:solidFill>
                <a:srgbClr val="FFFFFF"/>
              </a:solidFill>
              <a:latin typeface="Times New Roman" panose="02020603050405020304"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2560" y="476672"/>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500" fill="hold"/>
                                        <p:tgtEl>
                                          <p:spTgt spid="3075"/>
                                        </p:tgtEl>
                                        <p:attrNameLst>
                                          <p:attrName>ppt_w</p:attrName>
                                        </p:attrNameLst>
                                      </p:cBhvr>
                                      <p:tavLst>
                                        <p:tav tm="0">
                                          <p:val>
                                            <p:fltVal val="0"/>
                                          </p:val>
                                        </p:tav>
                                        <p:tav tm="100000">
                                          <p:val>
                                            <p:strVal val="#ppt_w"/>
                                          </p:val>
                                        </p:tav>
                                      </p:tavLst>
                                    </p:anim>
                                    <p:anim calcmode="lin" valueType="num">
                                      <p:cBhvr>
                                        <p:cTn id="8" dur="500" fill="hold"/>
                                        <p:tgtEl>
                                          <p:spTgt spid="307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3631"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075"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 name="Rectangle 2"/>
          <p:cNvSpPr>
            <a:spLocks noGrp="1" noChangeArrowheads="1"/>
          </p:cNvSpPr>
          <p:nvPr>
            <p:ph type="title"/>
          </p:nvPr>
        </p:nvSpPr>
        <p:spPr/>
        <p:txBody>
          <a:bodyPr/>
          <a:lstStyle/>
          <a:p>
            <a:pPr eaLnBrk="1" hangingPunct="1"/>
            <a:r>
              <a:rPr lang="en-GB" altLang="en-US" sz="3600" smtClean="0">
                <a:solidFill>
                  <a:srgbClr val="FFFFFF"/>
                </a:solidFill>
              </a:rPr>
              <a:t>The Ethos</a:t>
            </a:r>
          </a:p>
        </p:txBody>
      </p:sp>
      <p:graphicFrame>
        <p:nvGraphicFramePr>
          <p:cNvPr id="2" name="Diagram 1"/>
          <p:cNvGraphicFramePr/>
          <p:nvPr/>
        </p:nvGraphicFramePr>
        <p:xfrm>
          <a:off x="488950" y="1412875"/>
          <a:ext cx="9417050" cy="54451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35" name="Picture 8" descr="Kings International Colle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4213" y="3379788"/>
            <a:ext cx="1427162"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48544" y="1434959"/>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3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GB" altLang="en-US" smtClean="0">
                <a:solidFill>
                  <a:srgbClr val="FFFFFF"/>
                </a:solidFill>
              </a:rPr>
              <a:t>The Non Negotiables </a:t>
            </a:r>
          </a:p>
        </p:txBody>
      </p:sp>
      <p:sp>
        <p:nvSpPr>
          <p:cNvPr id="4" name="Text Placeholder 3"/>
          <p:cNvSpPr>
            <a:spLocks noGrp="1"/>
          </p:cNvSpPr>
          <p:nvPr>
            <p:ph type="body" sz="half" idx="2"/>
          </p:nvPr>
        </p:nvSpPr>
        <p:spPr>
          <a:xfrm>
            <a:off x="496888" y="2060575"/>
            <a:ext cx="9072562" cy="4105275"/>
          </a:xfrm>
        </p:spPr>
        <p:txBody>
          <a:bodyPr/>
          <a:lstStyle/>
          <a:p>
            <a:pPr>
              <a:buClr>
                <a:srgbClr val="FFFFFF"/>
              </a:buClr>
              <a:defRPr/>
            </a:pPr>
            <a:r>
              <a:rPr lang="en-GB" dirty="0" smtClean="0">
                <a:solidFill>
                  <a:srgbClr val="FFFFFF"/>
                </a:solidFill>
              </a:rPr>
              <a:t>Attendance</a:t>
            </a:r>
          </a:p>
          <a:p>
            <a:pPr>
              <a:buClr>
                <a:srgbClr val="FFFFFF"/>
              </a:buClr>
              <a:defRPr/>
            </a:pPr>
            <a:r>
              <a:rPr lang="en-GB" dirty="0" smtClean="0">
                <a:solidFill>
                  <a:srgbClr val="FFFFFF"/>
                </a:solidFill>
              </a:rPr>
              <a:t>Punctuality</a:t>
            </a:r>
          </a:p>
          <a:p>
            <a:pPr>
              <a:buClr>
                <a:srgbClr val="FFFFFF"/>
              </a:buClr>
              <a:defRPr/>
            </a:pPr>
            <a:r>
              <a:rPr lang="en-GB" dirty="0" smtClean="0">
                <a:solidFill>
                  <a:srgbClr val="FFFFFF"/>
                </a:solidFill>
              </a:rPr>
              <a:t>Uniform</a:t>
            </a:r>
          </a:p>
          <a:p>
            <a:pPr>
              <a:buClr>
                <a:srgbClr val="FFFFFF"/>
              </a:buClr>
              <a:defRPr/>
            </a:pPr>
            <a:r>
              <a:rPr lang="en-GB" dirty="0" smtClean="0">
                <a:solidFill>
                  <a:srgbClr val="FFFFFF"/>
                </a:solidFill>
              </a:rPr>
              <a:t>Behaviour</a:t>
            </a:r>
          </a:p>
          <a:p>
            <a:pPr marL="0" indent="0">
              <a:buClr>
                <a:srgbClr val="FFFFFF"/>
              </a:buClr>
              <a:buFontTx/>
              <a:buNone/>
              <a:defRPr/>
            </a:pPr>
            <a:endParaRPr lang="en-GB" dirty="0">
              <a:solidFill>
                <a:srgbClr val="FFFFFF"/>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8544" y="112474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0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GB" altLang="en-US" smtClean="0">
                <a:solidFill>
                  <a:srgbClr val="FFFFFF"/>
                </a:solidFill>
              </a:rPr>
              <a:t>Attendance</a:t>
            </a:r>
          </a:p>
        </p:txBody>
      </p:sp>
      <p:sp>
        <p:nvSpPr>
          <p:cNvPr id="37891" name="Rectangle 4"/>
          <p:cNvSpPr>
            <a:spLocks noChangeArrowheads="1"/>
          </p:cNvSpPr>
          <p:nvPr/>
        </p:nvSpPr>
        <p:spPr bwMode="auto">
          <a:xfrm>
            <a:off x="514350" y="2276475"/>
            <a:ext cx="8137525"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rgbClr val="FF0000"/>
              </a:buClr>
              <a:buChar char="•"/>
              <a:defRPr sz="3200">
                <a:solidFill>
                  <a:schemeClr val="tx1"/>
                </a:solidFill>
                <a:latin typeface="Tahoma" panose="020B0604030504040204" pitchFamily="34" charset="0"/>
              </a:defRPr>
            </a:lvl1pPr>
            <a:lvl2pPr marL="742950" indent="-285750">
              <a:spcBef>
                <a:spcPct val="50000"/>
              </a:spcBef>
              <a:buClr>
                <a:srgbClr val="FF0000"/>
              </a:buClr>
              <a:buFont typeface="Times New Roman" panose="02020603050405020304" pitchFamily="18" charset="0"/>
              <a:buChar char="–"/>
              <a:defRPr sz="2800">
                <a:solidFill>
                  <a:schemeClr val="tx1"/>
                </a:solidFill>
                <a:latin typeface="Tahoma" panose="020B0604030504040204" pitchFamily="34" charset="0"/>
              </a:defRPr>
            </a:lvl2pPr>
            <a:lvl3pPr marL="1143000" indent="-228600">
              <a:spcBef>
                <a:spcPct val="50000"/>
              </a:spcBef>
              <a:buClr>
                <a:schemeClr val="accent1"/>
              </a:buClr>
              <a:buChar char="•"/>
              <a:defRPr sz="2400">
                <a:solidFill>
                  <a:schemeClr val="tx1"/>
                </a:solidFill>
                <a:latin typeface="Tahoma" panose="020B0604030504040204" pitchFamily="34" charset="0"/>
              </a:defRPr>
            </a:lvl3pPr>
            <a:lvl4pPr marL="1600200" indent="-228600">
              <a:spcBef>
                <a:spcPct val="50000"/>
              </a:spcBef>
              <a:buClr>
                <a:schemeClr val="folHlink"/>
              </a:buClr>
              <a:buChar char="–"/>
              <a:defRPr sz="2000">
                <a:solidFill>
                  <a:schemeClr val="tx1"/>
                </a:solidFill>
                <a:latin typeface="Tahoma" panose="020B0604030504040204" pitchFamily="34" charset="0"/>
              </a:defRPr>
            </a:lvl4pPr>
            <a:lvl5pPr marL="2057400" indent="-228600">
              <a:spcBef>
                <a:spcPct val="50000"/>
              </a:spcBef>
              <a:buClr>
                <a:schemeClr val="accent1"/>
              </a:buClr>
              <a:buChar char="»"/>
              <a:defRPr sz="2000">
                <a:solidFill>
                  <a:schemeClr val="tx1"/>
                </a:solidFill>
                <a:latin typeface="Tahoma" panose="020B0604030504040204" pitchFamily="34" charset="0"/>
              </a:defRPr>
            </a:lvl5pPr>
            <a:lvl6pPr marL="25146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6pPr>
            <a:lvl7pPr marL="29718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7pPr>
            <a:lvl8pPr marL="34290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8pPr>
            <a:lvl9pPr marL="38862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9pPr>
          </a:lstStyle>
          <a:p>
            <a:pPr>
              <a:spcBef>
                <a:spcPct val="0"/>
              </a:spcBef>
              <a:buClrTx/>
              <a:buFontTx/>
              <a:buNone/>
            </a:pPr>
            <a:r>
              <a:rPr lang="en-GB" altLang="en-US" sz="2800">
                <a:solidFill>
                  <a:srgbClr val="FFFFFF"/>
                </a:solidFill>
              </a:rPr>
              <a:t>90% attendance = ½ day missed every week. </a:t>
            </a:r>
          </a:p>
          <a:p>
            <a:pPr>
              <a:spcBef>
                <a:spcPct val="0"/>
              </a:spcBef>
              <a:buClrTx/>
              <a:buFontTx/>
              <a:buNone/>
            </a:pPr>
            <a:endParaRPr lang="en-GB" altLang="en-US" sz="2800">
              <a:solidFill>
                <a:srgbClr val="FFFFFF"/>
              </a:solidFill>
            </a:endParaRPr>
          </a:p>
          <a:p>
            <a:pPr>
              <a:spcBef>
                <a:spcPct val="0"/>
              </a:spcBef>
              <a:buClrTx/>
              <a:buFontTx/>
              <a:buNone/>
            </a:pPr>
            <a:r>
              <a:rPr lang="en-GB" altLang="en-US" sz="2800">
                <a:solidFill>
                  <a:srgbClr val="FFFFFF"/>
                </a:solidFill>
              </a:rPr>
              <a:t>1 school year at 90% attendance = 4 whole weeks of lessons missed</a:t>
            </a:r>
          </a:p>
          <a:p>
            <a:pPr>
              <a:spcBef>
                <a:spcPct val="0"/>
              </a:spcBef>
              <a:buClrTx/>
              <a:buFontTx/>
              <a:buNone/>
            </a:pPr>
            <a:endParaRPr lang="en-GB" altLang="en-US" sz="2800">
              <a:solidFill>
                <a:srgbClr val="FFFFFF"/>
              </a:solidFill>
            </a:endParaRPr>
          </a:p>
          <a:p>
            <a:pPr>
              <a:spcBef>
                <a:spcPct val="0"/>
              </a:spcBef>
              <a:buClrTx/>
              <a:buFontTx/>
              <a:buNone/>
            </a:pPr>
            <a:r>
              <a:rPr lang="en-GB" altLang="en-US" sz="2800">
                <a:solidFill>
                  <a:srgbClr val="FFFFFF"/>
                </a:solidFill>
              </a:rPr>
              <a:t>Research suggests that 17 missed school days a year can equate to a GCSE grade DROP in achievement. (DfES)</a:t>
            </a:r>
          </a:p>
          <a:p>
            <a:pPr>
              <a:spcBef>
                <a:spcPct val="0"/>
              </a:spcBef>
              <a:buClrTx/>
              <a:buFontTx/>
              <a:buNone/>
            </a:pPr>
            <a:r>
              <a:rPr lang="en-GB" altLang="en-US" sz="2400" b="1">
                <a:solidFill>
                  <a:srgbClr val="FFFFFF"/>
                </a:solidFill>
              </a:rPr>
              <a:t>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576" y="135969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7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GB" altLang="en-US" smtClean="0">
                <a:solidFill>
                  <a:srgbClr val="FFFFFF"/>
                </a:solidFill>
              </a:rPr>
              <a:t>Punctuality</a:t>
            </a:r>
            <a:r>
              <a:rPr lang="en-GB" altLang="en-US" smtClean="0"/>
              <a:t> </a:t>
            </a:r>
          </a:p>
        </p:txBody>
      </p:sp>
      <p:sp>
        <p:nvSpPr>
          <p:cNvPr id="4" name="Text Placeholder 3"/>
          <p:cNvSpPr>
            <a:spLocks noGrp="1"/>
          </p:cNvSpPr>
          <p:nvPr>
            <p:ph type="body" sz="half" idx="2"/>
          </p:nvPr>
        </p:nvSpPr>
        <p:spPr>
          <a:xfrm>
            <a:off x="415925" y="1916113"/>
            <a:ext cx="9072563" cy="5445125"/>
          </a:xfrm>
        </p:spPr>
        <p:txBody>
          <a:bodyPr/>
          <a:lstStyle/>
          <a:p>
            <a:pPr marL="0" indent="0" eaLnBrk="1" fontAlgn="ctr" hangingPunct="1">
              <a:buClr>
                <a:srgbClr val="FFFFFF"/>
              </a:buClr>
              <a:buFontTx/>
              <a:buNone/>
              <a:defRPr/>
            </a:pPr>
            <a:r>
              <a:rPr lang="en-GB" sz="2600" dirty="0">
                <a:solidFill>
                  <a:srgbClr val="FFFFFF"/>
                </a:solidFill>
              </a:rPr>
              <a:t>Minutes lost each </a:t>
            </a:r>
            <a:r>
              <a:rPr lang="en-GB" sz="2600" dirty="0" smtClean="0">
                <a:solidFill>
                  <a:srgbClr val="FFFFFF"/>
                </a:solidFill>
              </a:rPr>
              <a:t>day = Days lost per school year</a:t>
            </a:r>
          </a:p>
          <a:p>
            <a:pPr marL="0" indent="0" eaLnBrk="1" fontAlgn="ctr" hangingPunct="1">
              <a:buClr>
                <a:srgbClr val="FFFFFF"/>
              </a:buClr>
              <a:buFontTx/>
              <a:buNone/>
              <a:defRPr/>
            </a:pPr>
            <a:endParaRPr lang="en-GB" sz="2600" dirty="0">
              <a:solidFill>
                <a:srgbClr val="FFFFFF"/>
              </a:solidFill>
            </a:endParaRPr>
          </a:p>
          <a:p>
            <a:pPr eaLnBrk="1" fontAlgn="ctr" hangingPunct="1">
              <a:buClr>
                <a:srgbClr val="FFFFFF"/>
              </a:buClr>
              <a:defRPr/>
            </a:pPr>
            <a:r>
              <a:rPr lang="en-GB" sz="2600" dirty="0">
                <a:solidFill>
                  <a:srgbClr val="FFFFFF"/>
                </a:solidFill>
              </a:rPr>
              <a:t>5 </a:t>
            </a:r>
            <a:r>
              <a:rPr lang="en-GB" sz="2600" dirty="0" smtClean="0">
                <a:solidFill>
                  <a:srgbClr val="FFFFFF"/>
                </a:solidFill>
              </a:rPr>
              <a:t>minutes = 3 days</a:t>
            </a:r>
            <a:endParaRPr lang="en-GB" sz="2600" dirty="0">
              <a:solidFill>
                <a:srgbClr val="FFFFFF"/>
              </a:solidFill>
            </a:endParaRPr>
          </a:p>
          <a:p>
            <a:pPr eaLnBrk="1" fontAlgn="ctr" hangingPunct="1">
              <a:buClr>
                <a:srgbClr val="FFFFFF"/>
              </a:buClr>
              <a:defRPr/>
            </a:pPr>
            <a:r>
              <a:rPr lang="en-GB" sz="2600" dirty="0">
                <a:solidFill>
                  <a:srgbClr val="FFFFFF"/>
                </a:solidFill>
              </a:rPr>
              <a:t>10 </a:t>
            </a:r>
            <a:r>
              <a:rPr lang="en-GB" sz="2600" dirty="0" smtClean="0">
                <a:solidFill>
                  <a:srgbClr val="FFFFFF"/>
                </a:solidFill>
              </a:rPr>
              <a:t>minutes = 6.5 days</a:t>
            </a:r>
            <a:endParaRPr lang="en-GB" sz="2600" dirty="0">
              <a:solidFill>
                <a:srgbClr val="FFFFFF"/>
              </a:solidFill>
            </a:endParaRPr>
          </a:p>
          <a:p>
            <a:pPr eaLnBrk="1" fontAlgn="ctr" hangingPunct="1">
              <a:buClr>
                <a:srgbClr val="FFFFFF"/>
              </a:buClr>
              <a:defRPr/>
            </a:pPr>
            <a:r>
              <a:rPr lang="en-GB" sz="2600" dirty="0">
                <a:solidFill>
                  <a:srgbClr val="FFFFFF"/>
                </a:solidFill>
              </a:rPr>
              <a:t>15 </a:t>
            </a:r>
            <a:r>
              <a:rPr lang="en-GB" sz="2600" dirty="0" smtClean="0">
                <a:solidFill>
                  <a:srgbClr val="FFFFFF"/>
                </a:solidFill>
              </a:rPr>
              <a:t>minutes = 10 days</a:t>
            </a:r>
            <a:endParaRPr lang="en-GB" sz="2600" dirty="0">
              <a:solidFill>
                <a:srgbClr val="FFFFFF"/>
              </a:solidFill>
            </a:endParaRPr>
          </a:p>
          <a:p>
            <a:pPr eaLnBrk="1" fontAlgn="ctr" hangingPunct="1">
              <a:buClr>
                <a:srgbClr val="FFFFFF"/>
              </a:buClr>
              <a:defRPr/>
            </a:pPr>
            <a:r>
              <a:rPr lang="en-GB" sz="2600" dirty="0">
                <a:solidFill>
                  <a:srgbClr val="FFFFFF"/>
                </a:solidFill>
              </a:rPr>
              <a:t>20 </a:t>
            </a:r>
            <a:r>
              <a:rPr lang="en-GB" sz="2600" dirty="0" smtClean="0">
                <a:solidFill>
                  <a:srgbClr val="FFFFFF"/>
                </a:solidFill>
              </a:rPr>
              <a:t>minutes = 13 days</a:t>
            </a:r>
            <a:endParaRPr lang="en-GB" sz="2600" dirty="0">
              <a:solidFill>
                <a:srgbClr val="FFFFFF"/>
              </a:solidFill>
            </a:endParaRPr>
          </a:p>
          <a:p>
            <a:pPr eaLnBrk="1" fontAlgn="ctr" hangingPunct="1">
              <a:buClr>
                <a:srgbClr val="FFFFFF"/>
              </a:buClr>
              <a:defRPr/>
            </a:pPr>
            <a:r>
              <a:rPr lang="en-GB" sz="2600" dirty="0">
                <a:solidFill>
                  <a:srgbClr val="FFFFFF"/>
                </a:solidFill>
              </a:rPr>
              <a:t>30 </a:t>
            </a:r>
            <a:r>
              <a:rPr lang="en-GB" sz="2600" dirty="0" smtClean="0">
                <a:solidFill>
                  <a:srgbClr val="FFFFFF"/>
                </a:solidFill>
              </a:rPr>
              <a:t>minutes = 19 days</a:t>
            </a:r>
          </a:p>
          <a:p>
            <a:pPr marL="0" indent="0" eaLnBrk="1" fontAlgn="ctr" hangingPunct="1">
              <a:buClr>
                <a:srgbClr val="FFFFFF"/>
              </a:buClr>
              <a:buFontTx/>
              <a:buNone/>
              <a:defRPr/>
            </a:pPr>
            <a:r>
              <a:rPr lang="en-GB" sz="2600" dirty="0" smtClean="0">
                <a:solidFill>
                  <a:srgbClr val="FFFFFF"/>
                </a:solidFill>
              </a:rPr>
              <a:t>FRIDAY SLT DETENTION- MINUTES LOST</a:t>
            </a:r>
            <a:endParaRPr lang="en-GB" sz="2600" dirty="0">
              <a:solidFill>
                <a:srgbClr val="FFFFFF"/>
              </a:solidFill>
            </a:endParaRPr>
          </a:p>
          <a:p>
            <a:pPr>
              <a:defRPr/>
            </a:pPr>
            <a:endParaRPr lang="en-GB"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4528" y="117163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4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Title 1"/>
          <p:cNvSpPr>
            <a:spLocks noGrp="1"/>
          </p:cNvSpPr>
          <p:nvPr>
            <p:ph type="title"/>
          </p:nvPr>
        </p:nvSpPr>
        <p:spPr>
          <a:xfrm>
            <a:off x="415925" y="404813"/>
            <a:ext cx="9072563" cy="792162"/>
          </a:xfrm>
        </p:spPr>
        <p:txBody>
          <a:bodyPr/>
          <a:lstStyle/>
          <a:p>
            <a:r>
              <a:rPr lang="en-GB" altLang="en-US" smtClean="0">
                <a:solidFill>
                  <a:srgbClr val="FFFFFF"/>
                </a:solidFill>
              </a:rPr>
              <a:t>Uniform</a:t>
            </a:r>
          </a:p>
        </p:txBody>
      </p:sp>
      <p:sp>
        <p:nvSpPr>
          <p:cNvPr id="4" name="Text Placeholder 3"/>
          <p:cNvSpPr>
            <a:spLocks noGrp="1"/>
          </p:cNvSpPr>
          <p:nvPr>
            <p:ph type="body" sz="half" idx="2"/>
          </p:nvPr>
        </p:nvSpPr>
        <p:spPr>
          <a:xfrm>
            <a:off x="273050" y="2133600"/>
            <a:ext cx="9072563" cy="5445125"/>
          </a:xfrm>
        </p:spPr>
        <p:txBody>
          <a:bodyPr/>
          <a:lstStyle/>
          <a:p>
            <a:pPr>
              <a:buClr>
                <a:srgbClr val="FFFFFF"/>
              </a:buClr>
              <a:defRPr/>
            </a:pPr>
            <a:r>
              <a:rPr lang="en-GB" dirty="0" smtClean="0">
                <a:solidFill>
                  <a:srgbClr val="FFFFFF"/>
                </a:solidFill>
              </a:rPr>
              <a:t>High uniform standards are indicative of the high standards that we have at our school. Our uniform is part of our school identity, uniting our students and we hope that they take pride in wearing it.</a:t>
            </a:r>
          </a:p>
          <a:p>
            <a:pPr>
              <a:buClr>
                <a:srgbClr val="FFFFFF"/>
              </a:buClr>
              <a:defRPr/>
            </a:pPr>
            <a:r>
              <a:rPr lang="en-GB" dirty="0" smtClean="0">
                <a:solidFill>
                  <a:srgbClr val="FFFFFF"/>
                </a:solidFill>
              </a:rPr>
              <a:t>SOCIAL TIME DETENTIONS FOR LACK OF SCHOOL UNIFORM</a:t>
            </a:r>
          </a:p>
          <a:p>
            <a:pPr marL="0" indent="0">
              <a:buFontTx/>
              <a:buNone/>
              <a:defRPr/>
            </a:pPr>
            <a:endParaRPr lang="en-GB"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6536" y="120116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3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GB" altLang="en-US" smtClean="0">
                <a:solidFill>
                  <a:srgbClr val="FFFFFF"/>
                </a:solidFill>
              </a:rPr>
              <a:t>Behaviour</a:t>
            </a:r>
          </a:p>
        </p:txBody>
      </p:sp>
      <p:sp>
        <p:nvSpPr>
          <p:cNvPr id="4" name="TextBox 3"/>
          <p:cNvSpPr txBox="1"/>
          <p:nvPr/>
        </p:nvSpPr>
        <p:spPr>
          <a:xfrm>
            <a:off x="506413" y="1374775"/>
            <a:ext cx="9072562" cy="5076825"/>
          </a:xfrm>
          <a:prstGeom prst="rect">
            <a:avLst/>
          </a:prstGeom>
          <a:noFill/>
        </p:spPr>
        <p:txBody>
          <a:bodyPr>
            <a:spAutoFit/>
          </a:bodyPr>
          <a:lstStyle/>
          <a:p>
            <a:pPr>
              <a:defRPr/>
            </a:pPr>
            <a:endParaRPr lang="en-GB" sz="2000" b="1" dirty="0">
              <a:solidFill>
                <a:srgbClr val="FFFFFF"/>
              </a:solidFill>
            </a:endParaRPr>
          </a:p>
          <a:p>
            <a:pPr>
              <a:defRPr/>
            </a:pPr>
            <a:r>
              <a:rPr lang="en-GB" sz="2400" dirty="0">
                <a:solidFill>
                  <a:srgbClr val="FFFFFF"/>
                </a:solidFill>
              </a:rPr>
              <a:t>The school may use one or more of the following sanctions in response to unacceptable behaviour:</a:t>
            </a:r>
          </a:p>
          <a:p>
            <a:pPr marL="342900" indent="-342900">
              <a:buFont typeface="Arial" panose="020B0604020202020204" pitchFamily="34" charset="0"/>
              <a:buChar char="•"/>
              <a:defRPr/>
            </a:pPr>
            <a:r>
              <a:rPr lang="en-GB" sz="2400" dirty="0">
                <a:solidFill>
                  <a:srgbClr val="FFFFFF"/>
                </a:solidFill>
              </a:rPr>
              <a:t>A verbal reprimand</a:t>
            </a:r>
          </a:p>
          <a:p>
            <a:pPr marL="342900" indent="-342900">
              <a:buFont typeface="Arial" panose="020B0604020202020204" pitchFamily="34" charset="0"/>
              <a:buChar char="•"/>
              <a:defRPr/>
            </a:pPr>
            <a:r>
              <a:rPr lang="en-GB" sz="2400" dirty="0">
                <a:solidFill>
                  <a:srgbClr val="FFFFFF"/>
                </a:solidFill>
              </a:rPr>
              <a:t>Sending the pupil out of the class</a:t>
            </a:r>
          </a:p>
          <a:p>
            <a:pPr marL="342900" indent="-342900">
              <a:buFont typeface="Arial" panose="020B0604020202020204" pitchFamily="34" charset="0"/>
              <a:buChar char="•"/>
              <a:defRPr/>
            </a:pPr>
            <a:r>
              <a:rPr lang="en-GB" sz="2400" dirty="0">
                <a:solidFill>
                  <a:srgbClr val="FFFFFF"/>
                </a:solidFill>
              </a:rPr>
              <a:t>Expecting work to be completed at home, or at break or lunchtime</a:t>
            </a:r>
          </a:p>
          <a:p>
            <a:pPr marL="342900" indent="-342900">
              <a:buFont typeface="Arial" panose="020B0604020202020204" pitchFamily="34" charset="0"/>
              <a:buChar char="•"/>
              <a:defRPr/>
            </a:pPr>
            <a:r>
              <a:rPr lang="en-GB" sz="2400" dirty="0">
                <a:solidFill>
                  <a:srgbClr val="FFFFFF"/>
                </a:solidFill>
              </a:rPr>
              <a:t>Detention at break or lunchtime, or after school</a:t>
            </a:r>
          </a:p>
          <a:p>
            <a:pPr marL="342900" indent="-342900">
              <a:buFont typeface="Arial" panose="020B0604020202020204" pitchFamily="34" charset="0"/>
              <a:buChar char="•"/>
              <a:defRPr/>
            </a:pPr>
            <a:r>
              <a:rPr lang="en-GB" sz="2400" dirty="0">
                <a:solidFill>
                  <a:srgbClr val="FFFFFF"/>
                </a:solidFill>
              </a:rPr>
              <a:t>Referring the pupil to a senior member of staff</a:t>
            </a:r>
          </a:p>
          <a:p>
            <a:pPr marL="342900" indent="-342900">
              <a:buFont typeface="Arial" panose="020B0604020202020204" pitchFamily="34" charset="0"/>
              <a:buChar char="•"/>
              <a:defRPr/>
            </a:pPr>
            <a:r>
              <a:rPr lang="en-GB" sz="2400" dirty="0">
                <a:solidFill>
                  <a:srgbClr val="FFFFFF"/>
                </a:solidFill>
              </a:rPr>
              <a:t>Letters or phone calls home to parents</a:t>
            </a:r>
          </a:p>
          <a:p>
            <a:pPr marL="342900" indent="-342900">
              <a:buFont typeface="Arial" panose="020B0604020202020204" pitchFamily="34" charset="0"/>
              <a:buChar char="•"/>
              <a:defRPr/>
            </a:pPr>
            <a:r>
              <a:rPr lang="en-GB" sz="2400" dirty="0">
                <a:solidFill>
                  <a:srgbClr val="FFFFFF"/>
                </a:solidFill>
              </a:rPr>
              <a:t>Agreeing a behaviour contract</a:t>
            </a:r>
          </a:p>
          <a:p>
            <a:pPr marL="342900" indent="-342900">
              <a:buFont typeface="Arial" panose="020B0604020202020204" pitchFamily="34" charset="0"/>
              <a:buChar char="•"/>
              <a:defRPr/>
            </a:pPr>
            <a:r>
              <a:rPr lang="en-GB" sz="2400" dirty="0">
                <a:solidFill>
                  <a:srgbClr val="FFFFFF"/>
                </a:solidFill>
              </a:rPr>
              <a:t>Putting a pupil ‘on report</a:t>
            </a:r>
          </a:p>
          <a:p>
            <a:pPr marL="342900" indent="-342900">
              <a:buFont typeface="Arial" panose="020B0604020202020204" pitchFamily="34" charset="0"/>
              <a:buChar char="•"/>
              <a:defRPr/>
            </a:pPr>
            <a:endParaRPr lang="en-GB" sz="2000" dirty="0"/>
          </a:p>
          <a:p>
            <a:pPr>
              <a:defRPr/>
            </a:pPr>
            <a:endParaRPr lang="en-GB" sz="2000" dirty="0"/>
          </a:p>
        </p:txBody>
      </p:sp>
      <p:sp>
        <p:nvSpPr>
          <p:cNvPr id="40964" name="AutoShape 2" descr="Image result for schoolcomms"/>
          <p:cNvSpPr>
            <a:spLocks noChangeAspect="1" noChangeArrowheads="1"/>
          </p:cNvSpPr>
          <p:nvPr/>
        </p:nvSpPr>
        <p:spPr bwMode="auto">
          <a:xfrm>
            <a:off x="26670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FF0000"/>
              </a:buClr>
              <a:buChar char="•"/>
              <a:defRPr sz="3200">
                <a:solidFill>
                  <a:schemeClr val="tx1"/>
                </a:solidFill>
                <a:latin typeface="Tahoma" panose="020B0604030504040204" pitchFamily="34" charset="0"/>
              </a:defRPr>
            </a:lvl1pPr>
            <a:lvl2pPr marL="742950" indent="-285750">
              <a:spcBef>
                <a:spcPct val="50000"/>
              </a:spcBef>
              <a:buClr>
                <a:srgbClr val="FF0000"/>
              </a:buClr>
              <a:buFont typeface="Times New Roman" panose="02020603050405020304" pitchFamily="18" charset="0"/>
              <a:buChar char="–"/>
              <a:defRPr sz="2800">
                <a:solidFill>
                  <a:schemeClr val="tx1"/>
                </a:solidFill>
                <a:latin typeface="Tahoma" panose="020B0604030504040204" pitchFamily="34" charset="0"/>
              </a:defRPr>
            </a:lvl2pPr>
            <a:lvl3pPr marL="1143000" indent="-228600">
              <a:spcBef>
                <a:spcPct val="50000"/>
              </a:spcBef>
              <a:buClr>
                <a:schemeClr val="accent1"/>
              </a:buClr>
              <a:buChar char="•"/>
              <a:defRPr sz="2400">
                <a:solidFill>
                  <a:schemeClr val="tx1"/>
                </a:solidFill>
                <a:latin typeface="Tahoma" panose="020B0604030504040204" pitchFamily="34" charset="0"/>
              </a:defRPr>
            </a:lvl3pPr>
            <a:lvl4pPr marL="1600200" indent="-228600">
              <a:spcBef>
                <a:spcPct val="50000"/>
              </a:spcBef>
              <a:buClr>
                <a:schemeClr val="folHlink"/>
              </a:buClr>
              <a:buChar char="–"/>
              <a:defRPr sz="2000">
                <a:solidFill>
                  <a:schemeClr val="tx1"/>
                </a:solidFill>
                <a:latin typeface="Tahoma" panose="020B0604030504040204" pitchFamily="34" charset="0"/>
              </a:defRPr>
            </a:lvl4pPr>
            <a:lvl5pPr marL="2057400" indent="-228600">
              <a:spcBef>
                <a:spcPct val="50000"/>
              </a:spcBef>
              <a:buClr>
                <a:schemeClr val="accent1"/>
              </a:buClr>
              <a:buChar char="»"/>
              <a:defRPr sz="2000">
                <a:solidFill>
                  <a:schemeClr val="tx1"/>
                </a:solidFill>
                <a:latin typeface="Tahoma" panose="020B0604030504040204" pitchFamily="34" charset="0"/>
              </a:defRPr>
            </a:lvl5pPr>
            <a:lvl6pPr marL="25146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6pPr>
            <a:lvl7pPr marL="29718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7pPr>
            <a:lvl8pPr marL="34290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8pPr>
            <a:lvl9pPr marL="38862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9pPr>
          </a:lstStyle>
          <a:p>
            <a:pPr>
              <a:spcBef>
                <a:spcPct val="0"/>
              </a:spcBef>
              <a:buClrTx/>
              <a:buFontTx/>
              <a:buNone/>
            </a:pPr>
            <a:endParaRPr lang="en-US" altLang="en-US" sz="4400"/>
          </a:p>
        </p:txBody>
      </p:sp>
      <p:pic>
        <p:nvPicPr>
          <p:cNvPr id="4096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73975" y="472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GB" altLang="en-US" smtClean="0">
                <a:solidFill>
                  <a:srgbClr val="FFFFFF"/>
                </a:solidFill>
              </a:rPr>
              <a:t>Rewards</a:t>
            </a:r>
          </a:p>
        </p:txBody>
      </p:sp>
      <p:sp>
        <p:nvSpPr>
          <p:cNvPr id="41987" name="TextBox 3"/>
          <p:cNvSpPr txBox="1">
            <a:spLocks noChangeArrowheads="1"/>
          </p:cNvSpPr>
          <p:nvPr/>
        </p:nvSpPr>
        <p:spPr bwMode="auto">
          <a:xfrm>
            <a:off x="419100" y="2212975"/>
            <a:ext cx="907256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rgbClr val="FF0000"/>
              </a:buClr>
              <a:buChar char="•"/>
              <a:defRPr sz="3200">
                <a:solidFill>
                  <a:schemeClr val="tx1"/>
                </a:solidFill>
                <a:latin typeface="Tahoma" panose="020B0604030504040204" pitchFamily="34" charset="0"/>
              </a:defRPr>
            </a:lvl1pPr>
            <a:lvl2pPr marL="742950" indent="-285750">
              <a:spcBef>
                <a:spcPct val="50000"/>
              </a:spcBef>
              <a:buClr>
                <a:srgbClr val="FF0000"/>
              </a:buClr>
              <a:buFont typeface="Times New Roman" panose="02020603050405020304" pitchFamily="18" charset="0"/>
              <a:buChar char="–"/>
              <a:defRPr sz="2800">
                <a:solidFill>
                  <a:schemeClr val="tx1"/>
                </a:solidFill>
                <a:latin typeface="Tahoma" panose="020B0604030504040204" pitchFamily="34" charset="0"/>
              </a:defRPr>
            </a:lvl2pPr>
            <a:lvl3pPr marL="1143000" indent="-228600">
              <a:spcBef>
                <a:spcPct val="50000"/>
              </a:spcBef>
              <a:buClr>
                <a:schemeClr val="accent1"/>
              </a:buClr>
              <a:buChar char="•"/>
              <a:defRPr sz="2400">
                <a:solidFill>
                  <a:schemeClr val="tx1"/>
                </a:solidFill>
                <a:latin typeface="Tahoma" panose="020B0604030504040204" pitchFamily="34" charset="0"/>
              </a:defRPr>
            </a:lvl3pPr>
            <a:lvl4pPr marL="1600200" indent="-228600">
              <a:spcBef>
                <a:spcPct val="50000"/>
              </a:spcBef>
              <a:buClr>
                <a:schemeClr val="folHlink"/>
              </a:buClr>
              <a:buChar char="–"/>
              <a:defRPr sz="2000">
                <a:solidFill>
                  <a:schemeClr val="tx1"/>
                </a:solidFill>
                <a:latin typeface="Tahoma" panose="020B0604030504040204" pitchFamily="34" charset="0"/>
              </a:defRPr>
            </a:lvl4pPr>
            <a:lvl5pPr marL="2057400" indent="-228600">
              <a:spcBef>
                <a:spcPct val="50000"/>
              </a:spcBef>
              <a:buClr>
                <a:schemeClr val="accent1"/>
              </a:buClr>
              <a:buChar char="»"/>
              <a:defRPr sz="2000">
                <a:solidFill>
                  <a:schemeClr val="tx1"/>
                </a:solidFill>
                <a:latin typeface="Tahoma" panose="020B0604030504040204" pitchFamily="34" charset="0"/>
              </a:defRPr>
            </a:lvl5pPr>
            <a:lvl6pPr marL="25146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6pPr>
            <a:lvl7pPr marL="29718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7pPr>
            <a:lvl8pPr marL="34290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8pPr>
            <a:lvl9pPr marL="38862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9pPr>
          </a:lstStyle>
          <a:p>
            <a:pPr>
              <a:spcBef>
                <a:spcPct val="0"/>
              </a:spcBef>
              <a:buClrTx/>
              <a:buFontTx/>
              <a:buNone/>
            </a:pPr>
            <a:r>
              <a:rPr lang="en-GB" altLang="en-US" sz="2400" b="1">
                <a:solidFill>
                  <a:srgbClr val="FFFFFF"/>
                </a:solidFill>
              </a:rPr>
              <a:t>Student of the week</a:t>
            </a:r>
            <a:r>
              <a:rPr lang="en-GB" altLang="en-US" sz="2400">
                <a:solidFill>
                  <a:srgbClr val="FFFFFF"/>
                </a:solidFill>
              </a:rPr>
              <a:t> (Highest number of reward points in a week – one per tutor group and postcard sent)</a:t>
            </a:r>
          </a:p>
          <a:p>
            <a:pPr>
              <a:spcBef>
                <a:spcPct val="0"/>
              </a:spcBef>
              <a:buClrTx/>
              <a:buFontTx/>
              <a:buNone/>
            </a:pPr>
            <a:endParaRPr lang="en-GB" altLang="en-US" sz="2400" b="1">
              <a:solidFill>
                <a:srgbClr val="FFFFFF"/>
              </a:solidFill>
            </a:endParaRPr>
          </a:p>
          <a:p>
            <a:pPr>
              <a:spcBef>
                <a:spcPct val="0"/>
              </a:spcBef>
              <a:buClrTx/>
              <a:buFontTx/>
              <a:buNone/>
            </a:pPr>
            <a:r>
              <a:rPr lang="en-GB" altLang="en-US" sz="2400" b="1">
                <a:solidFill>
                  <a:srgbClr val="FFFFFF"/>
                </a:solidFill>
              </a:rPr>
              <a:t>Star student</a:t>
            </a:r>
            <a:r>
              <a:rPr lang="en-GB" altLang="en-US" sz="2400">
                <a:solidFill>
                  <a:srgbClr val="FFFFFF"/>
                </a:solidFill>
              </a:rPr>
              <a:t> – (nominations from each subject and house for year groups per half term - certificate)</a:t>
            </a:r>
          </a:p>
          <a:p>
            <a:pPr>
              <a:spcBef>
                <a:spcPct val="0"/>
              </a:spcBef>
              <a:buClrTx/>
              <a:buFontTx/>
              <a:buNone/>
            </a:pPr>
            <a:endParaRPr lang="en-GB" altLang="en-US" sz="2400" b="1">
              <a:solidFill>
                <a:srgbClr val="FFFFFF"/>
              </a:solidFill>
            </a:endParaRPr>
          </a:p>
          <a:p>
            <a:pPr>
              <a:spcBef>
                <a:spcPct val="0"/>
              </a:spcBef>
              <a:buClrTx/>
              <a:buFontTx/>
              <a:buNone/>
            </a:pPr>
            <a:r>
              <a:rPr lang="en-GB" altLang="en-US" sz="2400" b="1">
                <a:solidFill>
                  <a:srgbClr val="FFFFFF"/>
                </a:solidFill>
              </a:rPr>
              <a:t>REWARD score </a:t>
            </a:r>
            <a:r>
              <a:rPr lang="en-GB" altLang="en-US" sz="2400">
                <a:solidFill>
                  <a:srgbClr val="FFFFFF"/>
                </a:solidFill>
              </a:rPr>
              <a:t>– (students who receive over the set benchmark of reward points – badge and certificate</a:t>
            </a:r>
            <a:r>
              <a:rPr lang="en-GB" altLang="en-US" sz="2400" i="1">
                <a:solidFill>
                  <a:srgbClr val="FFFFFF"/>
                </a:solidFill>
              </a:rPr>
              <a:t>)</a:t>
            </a:r>
            <a:endParaRPr lang="en-GB" altLang="en-US" sz="2400">
              <a:solidFill>
                <a:srgbClr val="FFFFFF"/>
              </a:solidFill>
            </a:endParaRPr>
          </a:p>
          <a:p>
            <a:pPr>
              <a:spcBef>
                <a:spcPct val="0"/>
              </a:spcBef>
              <a:buClrTx/>
              <a:buFontTx/>
              <a:buNone/>
            </a:pPr>
            <a:endParaRPr lang="en-GB" altLang="en-US" sz="2400">
              <a:solidFill>
                <a:schemeClr val="bg1"/>
              </a:solidFill>
            </a:endParaRPr>
          </a:p>
        </p:txBody>
      </p:sp>
      <p:sp>
        <p:nvSpPr>
          <p:cNvPr id="41988" name="AutoShape 2" descr="Image result for schoolcomms"/>
          <p:cNvSpPr>
            <a:spLocks noChangeAspect="1" noChangeArrowheads="1"/>
          </p:cNvSpPr>
          <p:nvPr/>
        </p:nvSpPr>
        <p:spPr bwMode="auto">
          <a:xfrm>
            <a:off x="26670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FF0000"/>
              </a:buClr>
              <a:buChar char="•"/>
              <a:defRPr sz="3200">
                <a:solidFill>
                  <a:schemeClr val="tx1"/>
                </a:solidFill>
                <a:latin typeface="Tahoma" panose="020B0604030504040204" pitchFamily="34" charset="0"/>
              </a:defRPr>
            </a:lvl1pPr>
            <a:lvl2pPr marL="742950" indent="-285750">
              <a:spcBef>
                <a:spcPct val="50000"/>
              </a:spcBef>
              <a:buClr>
                <a:srgbClr val="FF0000"/>
              </a:buClr>
              <a:buFont typeface="Times New Roman" panose="02020603050405020304" pitchFamily="18" charset="0"/>
              <a:buChar char="–"/>
              <a:defRPr sz="2800">
                <a:solidFill>
                  <a:schemeClr val="tx1"/>
                </a:solidFill>
                <a:latin typeface="Tahoma" panose="020B0604030504040204" pitchFamily="34" charset="0"/>
              </a:defRPr>
            </a:lvl2pPr>
            <a:lvl3pPr marL="1143000" indent="-228600">
              <a:spcBef>
                <a:spcPct val="50000"/>
              </a:spcBef>
              <a:buClr>
                <a:schemeClr val="accent1"/>
              </a:buClr>
              <a:buChar char="•"/>
              <a:defRPr sz="2400">
                <a:solidFill>
                  <a:schemeClr val="tx1"/>
                </a:solidFill>
                <a:latin typeface="Tahoma" panose="020B0604030504040204" pitchFamily="34" charset="0"/>
              </a:defRPr>
            </a:lvl3pPr>
            <a:lvl4pPr marL="1600200" indent="-228600">
              <a:spcBef>
                <a:spcPct val="50000"/>
              </a:spcBef>
              <a:buClr>
                <a:schemeClr val="folHlink"/>
              </a:buClr>
              <a:buChar char="–"/>
              <a:defRPr sz="2000">
                <a:solidFill>
                  <a:schemeClr val="tx1"/>
                </a:solidFill>
                <a:latin typeface="Tahoma" panose="020B0604030504040204" pitchFamily="34" charset="0"/>
              </a:defRPr>
            </a:lvl4pPr>
            <a:lvl5pPr marL="2057400" indent="-228600">
              <a:spcBef>
                <a:spcPct val="50000"/>
              </a:spcBef>
              <a:buClr>
                <a:schemeClr val="accent1"/>
              </a:buClr>
              <a:buChar char="»"/>
              <a:defRPr sz="2000">
                <a:solidFill>
                  <a:schemeClr val="tx1"/>
                </a:solidFill>
                <a:latin typeface="Tahoma" panose="020B0604030504040204" pitchFamily="34" charset="0"/>
              </a:defRPr>
            </a:lvl5pPr>
            <a:lvl6pPr marL="25146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6pPr>
            <a:lvl7pPr marL="29718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7pPr>
            <a:lvl8pPr marL="34290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8pPr>
            <a:lvl9pPr marL="38862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9pPr>
          </a:lstStyle>
          <a:p>
            <a:pPr>
              <a:spcBef>
                <a:spcPct val="0"/>
              </a:spcBef>
              <a:buClrTx/>
              <a:buFontTx/>
              <a:buNone/>
            </a:pPr>
            <a:endParaRPr lang="en-US" altLang="en-US" sz="4400"/>
          </a:p>
        </p:txBody>
      </p:sp>
      <p:pic>
        <p:nvPicPr>
          <p:cNvPr id="4198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56563" y="5013325"/>
            <a:ext cx="150495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Title 1"/>
          <p:cNvSpPr>
            <a:spLocks noGrp="1"/>
          </p:cNvSpPr>
          <p:nvPr>
            <p:ph type="title"/>
          </p:nvPr>
        </p:nvSpPr>
        <p:spPr>
          <a:xfrm>
            <a:off x="185738" y="346075"/>
            <a:ext cx="9072562" cy="792163"/>
          </a:xfrm>
        </p:spPr>
        <p:txBody>
          <a:bodyPr/>
          <a:lstStyle/>
          <a:p>
            <a:r>
              <a:rPr lang="en-GB" altLang="en-US" sz="3200" smtClean="0">
                <a:solidFill>
                  <a:srgbClr val="FFFFFF"/>
                </a:solidFill>
              </a:rPr>
              <a:t>Safeguarding your child </a:t>
            </a:r>
            <a:br>
              <a:rPr lang="en-GB" altLang="en-US" sz="3200" smtClean="0">
                <a:solidFill>
                  <a:srgbClr val="FFFFFF"/>
                </a:solidFill>
              </a:rPr>
            </a:br>
            <a:r>
              <a:rPr lang="en-GB" altLang="en-US" sz="3200" smtClean="0">
                <a:solidFill>
                  <a:srgbClr val="FFFFFF"/>
                </a:solidFill>
              </a:rPr>
              <a:t>when using Social Media</a:t>
            </a:r>
          </a:p>
        </p:txBody>
      </p:sp>
      <p:sp>
        <p:nvSpPr>
          <p:cNvPr id="43011" name="TextBox 3"/>
          <p:cNvSpPr txBox="1">
            <a:spLocks noChangeArrowheads="1"/>
          </p:cNvSpPr>
          <p:nvPr/>
        </p:nvSpPr>
        <p:spPr bwMode="auto">
          <a:xfrm>
            <a:off x="488950" y="1341438"/>
            <a:ext cx="9072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rgbClr val="FF0000"/>
              </a:buClr>
              <a:buChar char="•"/>
              <a:defRPr sz="3200">
                <a:solidFill>
                  <a:schemeClr val="tx1"/>
                </a:solidFill>
                <a:latin typeface="Tahoma" panose="020B0604030504040204" pitchFamily="34" charset="0"/>
              </a:defRPr>
            </a:lvl1pPr>
            <a:lvl2pPr marL="742950" indent="-285750">
              <a:spcBef>
                <a:spcPct val="50000"/>
              </a:spcBef>
              <a:buClr>
                <a:srgbClr val="FF0000"/>
              </a:buClr>
              <a:buFont typeface="Times New Roman" panose="02020603050405020304" pitchFamily="18" charset="0"/>
              <a:buChar char="–"/>
              <a:defRPr sz="2800">
                <a:solidFill>
                  <a:schemeClr val="tx1"/>
                </a:solidFill>
                <a:latin typeface="Tahoma" panose="020B0604030504040204" pitchFamily="34" charset="0"/>
              </a:defRPr>
            </a:lvl2pPr>
            <a:lvl3pPr marL="1143000" indent="-228600">
              <a:spcBef>
                <a:spcPct val="50000"/>
              </a:spcBef>
              <a:buClr>
                <a:schemeClr val="accent1"/>
              </a:buClr>
              <a:buChar char="•"/>
              <a:defRPr sz="2400">
                <a:solidFill>
                  <a:schemeClr val="tx1"/>
                </a:solidFill>
                <a:latin typeface="Tahoma" panose="020B0604030504040204" pitchFamily="34" charset="0"/>
              </a:defRPr>
            </a:lvl3pPr>
            <a:lvl4pPr marL="1600200" indent="-228600">
              <a:spcBef>
                <a:spcPct val="50000"/>
              </a:spcBef>
              <a:buClr>
                <a:schemeClr val="folHlink"/>
              </a:buClr>
              <a:buChar char="–"/>
              <a:defRPr sz="2000">
                <a:solidFill>
                  <a:schemeClr val="tx1"/>
                </a:solidFill>
                <a:latin typeface="Tahoma" panose="020B0604030504040204" pitchFamily="34" charset="0"/>
              </a:defRPr>
            </a:lvl4pPr>
            <a:lvl5pPr marL="2057400" indent="-228600">
              <a:spcBef>
                <a:spcPct val="50000"/>
              </a:spcBef>
              <a:buClr>
                <a:schemeClr val="accent1"/>
              </a:buClr>
              <a:buChar char="»"/>
              <a:defRPr sz="2000">
                <a:solidFill>
                  <a:schemeClr val="tx1"/>
                </a:solidFill>
                <a:latin typeface="Tahoma" panose="020B0604030504040204" pitchFamily="34" charset="0"/>
              </a:defRPr>
            </a:lvl5pPr>
            <a:lvl6pPr marL="25146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6pPr>
            <a:lvl7pPr marL="29718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7pPr>
            <a:lvl8pPr marL="34290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8pPr>
            <a:lvl9pPr marL="38862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9pPr>
          </a:lstStyle>
          <a:p>
            <a:pPr>
              <a:spcBef>
                <a:spcPct val="0"/>
              </a:spcBef>
              <a:buClrTx/>
              <a:buFontTx/>
              <a:buNone/>
            </a:pPr>
            <a:endParaRPr lang="en-US" altLang="en-US" sz="2000"/>
          </a:p>
        </p:txBody>
      </p:sp>
      <p:sp>
        <p:nvSpPr>
          <p:cNvPr id="43012" name="AutoShape 2" descr="Image result for schoolcomms"/>
          <p:cNvSpPr>
            <a:spLocks noChangeAspect="1" noChangeArrowheads="1"/>
          </p:cNvSpPr>
          <p:nvPr/>
        </p:nvSpPr>
        <p:spPr bwMode="auto">
          <a:xfrm>
            <a:off x="26670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FF0000"/>
              </a:buClr>
              <a:buChar char="•"/>
              <a:defRPr sz="3200">
                <a:solidFill>
                  <a:schemeClr val="tx1"/>
                </a:solidFill>
                <a:latin typeface="Tahoma" panose="020B0604030504040204" pitchFamily="34" charset="0"/>
              </a:defRPr>
            </a:lvl1pPr>
            <a:lvl2pPr marL="742950" indent="-285750">
              <a:spcBef>
                <a:spcPct val="50000"/>
              </a:spcBef>
              <a:buClr>
                <a:srgbClr val="FF0000"/>
              </a:buClr>
              <a:buFont typeface="Times New Roman" panose="02020603050405020304" pitchFamily="18" charset="0"/>
              <a:buChar char="–"/>
              <a:defRPr sz="2800">
                <a:solidFill>
                  <a:schemeClr val="tx1"/>
                </a:solidFill>
                <a:latin typeface="Tahoma" panose="020B0604030504040204" pitchFamily="34" charset="0"/>
              </a:defRPr>
            </a:lvl2pPr>
            <a:lvl3pPr marL="1143000" indent="-228600">
              <a:spcBef>
                <a:spcPct val="50000"/>
              </a:spcBef>
              <a:buClr>
                <a:schemeClr val="accent1"/>
              </a:buClr>
              <a:buChar char="•"/>
              <a:defRPr sz="2400">
                <a:solidFill>
                  <a:schemeClr val="tx1"/>
                </a:solidFill>
                <a:latin typeface="Tahoma" panose="020B0604030504040204" pitchFamily="34" charset="0"/>
              </a:defRPr>
            </a:lvl3pPr>
            <a:lvl4pPr marL="1600200" indent="-228600">
              <a:spcBef>
                <a:spcPct val="50000"/>
              </a:spcBef>
              <a:buClr>
                <a:schemeClr val="folHlink"/>
              </a:buClr>
              <a:buChar char="–"/>
              <a:defRPr sz="2000">
                <a:solidFill>
                  <a:schemeClr val="tx1"/>
                </a:solidFill>
                <a:latin typeface="Tahoma" panose="020B0604030504040204" pitchFamily="34" charset="0"/>
              </a:defRPr>
            </a:lvl4pPr>
            <a:lvl5pPr marL="2057400" indent="-228600">
              <a:spcBef>
                <a:spcPct val="50000"/>
              </a:spcBef>
              <a:buClr>
                <a:schemeClr val="accent1"/>
              </a:buClr>
              <a:buChar char="»"/>
              <a:defRPr sz="2000">
                <a:solidFill>
                  <a:schemeClr val="tx1"/>
                </a:solidFill>
                <a:latin typeface="Tahoma" panose="020B0604030504040204" pitchFamily="34" charset="0"/>
              </a:defRPr>
            </a:lvl5pPr>
            <a:lvl6pPr marL="25146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6pPr>
            <a:lvl7pPr marL="29718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7pPr>
            <a:lvl8pPr marL="34290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8pPr>
            <a:lvl9pPr marL="38862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9pPr>
          </a:lstStyle>
          <a:p>
            <a:pPr>
              <a:spcBef>
                <a:spcPct val="0"/>
              </a:spcBef>
              <a:buClrTx/>
              <a:buFontTx/>
              <a:buNone/>
            </a:pPr>
            <a:endParaRPr lang="en-US" altLang="en-US" sz="4400"/>
          </a:p>
        </p:txBody>
      </p:sp>
      <p:sp>
        <p:nvSpPr>
          <p:cNvPr id="3" name="TextBox 2"/>
          <p:cNvSpPr txBox="1"/>
          <p:nvPr/>
        </p:nvSpPr>
        <p:spPr>
          <a:xfrm>
            <a:off x="1352550" y="1776413"/>
            <a:ext cx="8497888" cy="5062537"/>
          </a:xfrm>
          <a:prstGeom prst="rect">
            <a:avLst/>
          </a:prstGeom>
          <a:noFill/>
        </p:spPr>
        <p:txBody>
          <a:bodyPr>
            <a:spAutoFit/>
          </a:bodyPr>
          <a:lstStyle/>
          <a:p>
            <a:pPr>
              <a:defRPr/>
            </a:pPr>
            <a:r>
              <a:rPr lang="en-GB" sz="1700" dirty="0">
                <a:solidFill>
                  <a:srgbClr val="FFFFFF"/>
                </a:solidFill>
              </a:rPr>
              <a:t>If your child does use Social Media platforms like Instagram, Facebook or Snapchat the advice is that parents should monitor who their child is ‘friends’ with and be aware of the passwords to all Social Media apps. </a:t>
            </a:r>
          </a:p>
          <a:p>
            <a:pPr>
              <a:defRPr/>
            </a:pPr>
            <a:endParaRPr lang="en-GB" sz="1700" dirty="0">
              <a:solidFill>
                <a:srgbClr val="FFFFFF"/>
              </a:solidFill>
            </a:endParaRPr>
          </a:p>
          <a:p>
            <a:pPr marL="285750" indent="-285750">
              <a:buFont typeface="Arial" panose="020B0604020202020204" pitchFamily="34" charset="0"/>
              <a:buChar char="•"/>
              <a:defRPr/>
            </a:pPr>
            <a:r>
              <a:rPr lang="en-GB" sz="1700" dirty="0">
                <a:solidFill>
                  <a:srgbClr val="FFFFFF"/>
                </a:solidFill>
              </a:rPr>
              <a:t>Any form of abusive language or derogatory comments should be reported to the specific Social Media platform.</a:t>
            </a:r>
          </a:p>
          <a:p>
            <a:pPr marL="285750" indent="-285750">
              <a:buFont typeface="Arial" panose="020B0604020202020204" pitchFamily="34" charset="0"/>
              <a:buChar char="•"/>
              <a:defRPr/>
            </a:pPr>
            <a:r>
              <a:rPr lang="en-GB" sz="1700" dirty="0">
                <a:solidFill>
                  <a:srgbClr val="FFFFFF"/>
                </a:solidFill>
              </a:rPr>
              <a:t>You can also report the abuse using CEOP (Child Exploitation Online Protection) at </a:t>
            </a:r>
            <a:r>
              <a:rPr lang="en-GB" sz="1700" dirty="0">
                <a:solidFill>
                  <a:srgbClr val="FFFFFF"/>
                </a:solidFill>
                <a:hlinkClick r:id="rId4"/>
              </a:rPr>
              <a:t>www.ceop.police.uk</a:t>
            </a:r>
            <a:r>
              <a:rPr lang="en-GB" sz="1700" dirty="0">
                <a:solidFill>
                  <a:srgbClr val="FFFFFF"/>
                </a:solidFill>
              </a:rPr>
              <a:t> </a:t>
            </a:r>
          </a:p>
          <a:p>
            <a:pPr marL="285750" indent="-285750">
              <a:buFont typeface="Arial" panose="020B0604020202020204" pitchFamily="34" charset="0"/>
              <a:buChar char="•"/>
              <a:defRPr/>
            </a:pPr>
            <a:r>
              <a:rPr lang="en-GB" sz="1700" dirty="0">
                <a:solidFill>
                  <a:srgbClr val="FFFFFF"/>
                </a:solidFill>
              </a:rPr>
              <a:t>Change the security settings and re-set password regularly – or better still, delete the app completely!</a:t>
            </a:r>
          </a:p>
          <a:p>
            <a:pPr marL="285750" indent="-285750">
              <a:buFont typeface="Arial" panose="020B0604020202020204" pitchFamily="34" charset="0"/>
              <a:buChar char="•"/>
              <a:defRPr/>
            </a:pPr>
            <a:r>
              <a:rPr lang="en-GB" sz="1700" dirty="0">
                <a:solidFill>
                  <a:srgbClr val="FFFFFF"/>
                </a:solidFill>
              </a:rPr>
              <a:t>Talk to your son/daughter about staying safe online – DO NOT GIVE ANY PERSONAL INFORMATION OUT e.g. ADDRESS,  SCHOOL, DATE OF BIRTH.</a:t>
            </a:r>
          </a:p>
          <a:p>
            <a:pPr marL="285750" indent="-285750">
              <a:buFont typeface="Arial" panose="020B0604020202020204" pitchFamily="34" charset="0"/>
              <a:buChar char="•"/>
              <a:defRPr/>
            </a:pPr>
            <a:r>
              <a:rPr lang="en-GB" sz="1700" dirty="0">
                <a:solidFill>
                  <a:srgbClr val="FFFFFF"/>
                </a:solidFill>
              </a:rPr>
              <a:t>Discuss with your child what is appropriate to put onto Social Media – if they wouldn’t want you to see it, its not alright!</a:t>
            </a:r>
          </a:p>
          <a:p>
            <a:pPr marL="285750" indent="-285750">
              <a:buFont typeface="Arial" panose="020B0604020202020204" pitchFamily="34" charset="0"/>
              <a:buChar char="•"/>
              <a:defRPr/>
            </a:pPr>
            <a:r>
              <a:rPr lang="en-GB" sz="1700" dirty="0">
                <a:solidFill>
                  <a:srgbClr val="FFFFFF"/>
                </a:solidFill>
              </a:rPr>
              <a:t>If you are concerned about your child talking to strangers online alert the police immediately by calling 101. </a:t>
            </a:r>
          </a:p>
          <a:p>
            <a:pPr marL="285750" indent="-285750">
              <a:buFont typeface="Arial" panose="020B0604020202020204" pitchFamily="34" charset="0"/>
              <a:buChar char="•"/>
              <a:defRPr/>
            </a:pPr>
            <a:r>
              <a:rPr lang="en-GB" sz="1700" dirty="0">
                <a:solidFill>
                  <a:srgbClr val="FFFFFF"/>
                </a:solidFill>
              </a:rPr>
              <a:t>Students receive training and advice on a range of issues related to Social Media such as staying safe online, what not to do online, sexting and exploitation throughout their time at Kings. </a:t>
            </a:r>
          </a:p>
        </p:txBody>
      </p:sp>
      <p:pic>
        <p:nvPicPr>
          <p:cNvPr id="43014" name="Content Placeholder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1938" y="1630363"/>
            <a:ext cx="885825"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5" name="Content Placeholder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3" y="2641600"/>
            <a:ext cx="852487"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Content Placeholder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0025" y="3687763"/>
            <a:ext cx="103505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9"/>
          <p:cNvPicPr>
            <a:picLocks noChangeAspect="1"/>
          </p:cNvPicPr>
          <p:nvPr/>
        </p:nvPicPr>
        <p:blipFill>
          <a:blip r:embed="rId8">
            <a:extLst>
              <a:ext uri="{28A0092B-C50C-407E-A947-70E740481C1C}">
                <a14:useLocalDpi xmlns:a14="http://schemas.microsoft.com/office/drawing/2010/main" val="0"/>
              </a:ext>
            </a:extLst>
          </a:blip>
          <a:srcRect l="5496" r="6900"/>
          <a:stretch>
            <a:fillRect/>
          </a:stretch>
        </p:blipFill>
        <p:spPr bwMode="auto">
          <a:xfrm>
            <a:off x="128588" y="4808538"/>
            <a:ext cx="117792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10"/>
          <p:cNvPicPr>
            <a:picLocks noChangeAspect="1"/>
          </p:cNvPicPr>
          <p:nvPr/>
        </p:nvPicPr>
        <p:blipFill>
          <a:blip r:embed="rId9">
            <a:extLst>
              <a:ext uri="{28A0092B-C50C-407E-A947-70E740481C1C}">
                <a14:useLocalDpi xmlns:a14="http://schemas.microsoft.com/office/drawing/2010/main" val="0"/>
              </a:ext>
            </a:extLst>
          </a:blip>
          <a:srcRect l="35281" t="18031" r="56641" b="70926"/>
          <a:stretch>
            <a:fillRect/>
          </a:stretch>
        </p:blipFill>
        <p:spPr bwMode="auto">
          <a:xfrm>
            <a:off x="5522913" y="346075"/>
            <a:ext cx="75247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928664" y="105672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6413" y="333375"/>
            <a:ext cx="5122862"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Box 4"/>
          <p:cNvSpPr txBox="1">
            <a:spLocks noChangeArrowheads="1"/>
          </p:cNvSpPr>
          <p:nvPr/>
        </p:nvSpPr>
        <p:spPr bwMode="auto">
          <a:xfrm>
            <a:off x="488950" y="2781300"/>
            <a:ext cx="87122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50000"/>
              </a:spcBef>
              <a:buClr>
                <a:srgbClr val="FF0000"/>
              </a:buClr>
              <a:buChar char="•"/>
              <a:defRPr sz="3200">
                <a:solidFill>
                  <a:schemeClr val="tx1"/>
                </a:solidFill>
                <a:latin typeface="Tahoma" panose="020B0604030504040204" pitchFamily="34" charset="0"/>
              </a:defRPr>
            </a:lvl1pPr>
            <a:lvl2pPr marL="742950" indent="-285750">
              <a:spcBef>
                <a:spcPct val="50000"/>
              </a:spcBef>
              <a:buClr>
                <a:srgbClr val="FF0000"/>
              </a:buClr>
              <a:buFont typeface="Times New Roman" panose="02020603050405020304" pitchFamily="18" charset="0"/>
              <a:buChar char="–"/>
              <a:defRPr sz="2800">
                <a:solidFill>
                  <a:schemeClr val="tx1"/>
                </a:solidFill>
                <a:latin typeface="Tahoma" panose="020B0604030504040204" pitchFamily="34" charset="0"/>
              </a:defRPr>
            </a:lvl2pPr>
            <a:lvl3pPr marL="1143000" indent="-228600">
              <a:spcBef>
                <a:spcPct val="50000"/>
              </a:spcBef>
              <a:buClr>
                <a:schemeClr val="accent1"/>
              </a:buClr>
              <a:buChar char="•"/>
              <a:defRPr sz="2400">
                <a:solidFill>
                  <a:schemeClr val="tx1"/>
                </a:solidFill>
                <a:latin typeface="Tahoma" panose="020B0604030504040204" pitchFamily="34" charset="0"/>
              </a:defRPr>
            </a:lvl3pPr>
            <a:lvl4pPr marL="1600200" indent="-228600">
              <a:spcBef>
                <a:spcPct val="50000"/>
              </a:spcBef>
              <a:buClr>
                <a:schemeClr val="folHlink"/>
              </a:buClr>
              <a:buChar char="–"/>
              <a:defRPr sz="2000">
                <a:solidFill>
                  <a:schemeClr val="tx1"/>
                </a:solidFill>
                <a:latin typeface="Tahoma" panose="020B0604030504040204" pitchFamily="34" charset="0"/>
              </a:defRPr>
            </a:lvl4pPr>
            <a:lvl5pPr marL="2057400" indent="-228600">
              <a:spcBef>
                <a:spcPct val="50000"/>
              </a:spcBef>
              <a:buClr>
                <a:schemeClr val="accent1"/>
              </a:buClr>
              <a:buChar char="»"/>
              <a:defRPr sz="2000">
                <a:solidFill>
                  <a:schemeClr val="tx1"/>
                </a:solidFill>
                <a:latin typeface="Tahoma" panose="020B0604030504040204" pitchFamily="34" charset="0"/>
              </a:defRPr>
            </a:lvl5pPr>
            <a:lvl6pPr marL="25146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6pPr>
            <a:lvl7pPr marL="29718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7pPr>
            <a:lvl8pPr marL="34290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8pPr>
            <a:lvl9pPr marL="38862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9pPr>
          </a:lstStyle>
          <a:p>
            <a:pPr>
              <a:spcBef>
                <a:spcPct val="0"/>
              </a:spcBef>
              <a:buClrTx/>
            </a:pPr>
            <a:r>
              <a:rPr lang="en-GB" altLang="en-US" sz="2600">
                <a:solidFill>
                  <a:srgbClr val="FFFFFF"/>
                </a:solidFill>
              </a:rPr>
              <a:t>Mobile phones should be switched off and stored away before morning registration</a:t>
            </a:r>
          </a:p>
          <a:p>
            <a:pPr>
              <a:spcBef>
                <a:spcPct val="0"/>
              </a:spcBef>
              <a:buClrTx/>
            </a:pPr>
            <a:r>
              <a:rPr lang="en-GB" altLang="en-US" sz="2600">
                <a:solidFill>
                  <a:srgbClr val="FFFFFF"/>
                </a:solidFill>
              </a:rPr>
              <a:t>Parents/carers are requested that in cases of emergency they contact the college reception so we are aware of any potential issue and may make the necessary arrangements</a:t>
            </a:r>
          </a:p>
          <a:p>
            <a:pPr>
              <a:spcBef>
                <a:spcPct val="0"/>
              </a:spcBef>
              <a:buClrTx/>
            </a:pPr>
            <a:r>
              <a:rPr lang="en-GB" altLang="en-US" sz="2600">
                <a:solidFill>
                  <a:srgbClr val="FFFFFF"/>
                </a:solidFill>
              </a:rPr>
              <a:t>While on college premises mobile phones are not to be used by students.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544" y="220503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Title 1"/>
          <p:cNvSpPr>
            <a:spLocks noGrp="1"/>
          </p:cNvSpPr>
          <p:nvPr>
            <p:ph type="title"/>
          </p:nvPr>
        </p:nvSpPr>
        <p:spPr>
          <a:xfrm>
            <a:off x="200025" y="188913"/>
            <a:ext cx="9072563" cy="792162"/>
          </a:xfrm>
        </p:spPr>
        <p:txBody>
          <a:bodyPr/>
          <a:lstStyle/>
          <a:p>
            <a:r>
              <a:rPr lang="en-GB" altLang="en-US" smtClean="0">
                <a:solidFill>
                  <a:srgbClr val="FFFFFF"/>
                </a:solidFill>
              </a:rPr>
              <a:t>Monitor homework from home</a:t>
            </a:r>
          </a:p>
        </p:txBody>
      </p:sp>
      <p:pic>
        <p:nvPicPr>
          <p:cNvPr id="45059" name="SmartArt Placeholder 4"/>
          <p:cNvPicPr>
            <a:picLocks noGrp="1" noChangeAspect="1"/>
          </p:cNvPicPr>
          <p:nvPr>
            <p:ph type="dgm" idx="1"/>
          </p:nvPr>
        </p:nvPicPr>
        <p:blipFill>
          <a:blip r:embed="rId4">
            <a:extLst>
              <a:ext uri="{28A0092B-C50C-407E-A947-70E740481C1C}">
                <a14:useLocalDpi xmlns:a14="http://schemas.microsoft.com/office/drawing/2010/main" val="0"/>
              </a:ext>
            </a:extLst>
          </a:blip>
          <a:srcRect/>
          <a:stretch>
            <a:fillRect/>
          </a:stretch>
        </p:blipFill>
        <p:spPr>
          <a:xfrm>
            <a:off x="2428875" y="1844675"/>
            <a:ext cx="5192713" cy="3368675"/>
          </a:xfr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552" y="113328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2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1352550" y="2781300"/>
            <a:ext cx="6934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50000"/>
              </a:spcBef>
              <a:buClr>
                <a:srgbClr val="FF0000"/>
              </a:buClr>
              <a:buChar char="•"/>
              <a:defRPr sz="3200">
                <a:solidFill>
                  <a:schemeClr val="tx1"/>
                </a:solidFill>
                <a:latin typeface="Tahoma" panose="020B0604030504040204" pitchFamily="34" charset="0"/>
              </a:defRPr>
            </a:lvl1pPr>
            <a:lvl2pPr marL="742950" indent="-285750">
              <a:spcBef>
                <a:spcPct val="50000"/>
              </a:spcBef>
              <a:buClr>
                <a:srgbClr val="FF0000"/>
              </a:buClr>
              <a:buFont typeface="Times New Roman" panose="02020603050405020304" pitchFamily="18" charset="0"/>
              <a:buChar char="–"/>
              <a:defRPr sz="2800">
                <a:solidFill>
                  <a:schemeClr val="tx1"/>
                </a:solidFill>
                <a:latin typeface="Tahoma" panose="020B0604030504040204" pitchFamily="34" charset="0"/>
              </a:defRPr>
            </a:lvl2pPr>
            <a:lvl3pPr marL="1143000" indent="-228600">
              <a:spcBef>
                <a:spcPct val="50000"/>
              </a:spcBef>
              <a:buClr>
                <a:schemeClr val="accent1"/>
              </a:buClr>
              <a:buChar char="•"/>
              <a:defRPr sz="2400">
                <a:solidFill>
                  <a:schemeClr val="tx1"/>
                </a:solidFill>
                <a:latin typeface="Tahoma" panose="020B0604030504040204" pitchFamily="34" charset="0"/>
              </a:defRPr>
            </a:lvl3pPr>
            <a:lvl4pPr marL="1600200" indent="-228600">
              <a:spcBef>
                <a:spcPct val="50000"/>
              </a:spcBef>
              <a:buClr>
                <a:schemeClr val="folHlink"/>
              </a:buClr>
              <a:buChar char="–"/>
              <a:defRPr sz="2000">
                <a:solidFill>
                  <a:schemeClr val="tx1"/>
                </a:solidFill>
                <a:latin typeface="Tahoma" panose="020B0604030504040204" pitchFamily="34" charset="0"/>
              </a:defRPr>
            </a:lvl4pPr>
            <a:lvl5pPr marL="2057400" indent="-228600">
              <a:spcBef>
                <a:spcPct val="50000"/>
              </a:spcBef>
              <a:buClr>
                <a:schemeClr val="accent1"/>
              </a:buClr>
              <a:buChar char="»"/>
              <a:defRPr sz="2000">
                <a:solidFill>
                  <a:schemeClr val="tx1"/>
                </a:solidFill>
                <a:latin typeface="Tahoma" panose="020B0604030504040204" pitchFamily="34" charset="0"/>
              </a:defRPr>
            </a:lvl5pPr>
            <a:lvl6pPr marL="25146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6pPr>
            <a:lvl7pPr marL="29718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7pPr>
            <a:lvl8pPr marL="34290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8pPr>
            <a:lvl9pPr marL="38862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9pPr>
          </a:lstStyle>
          <a:p>
            <a:pPr algn="ctr">
              <a:spcBef>
                <a:spcPct val="0"/>
              </a:spcBef>
              <a:buClrTx/>
              <a:buFontTx/>
              <a:buNone/>
            </a:pPr>
            <a:r>
              <a:rPr lang="en-GB" altLang="en-US" sz="3600">
                <a:solidFill>
                  <a:srgbClr val="FFFFFF"/>
                </a:solidFill>
              </a:rPr>
              <a:t>To have uncompromising aspirations for every individual and for the school to be an exceptional, caring and inspirational community.  </a:t>
            </a:r>
          </a:p>
          <a:p>
            <a:pPr algn="ctr">
              <a:spcBef>
                <a:spcPct val="0"/>
              </a:spcBef>
              <a:buClrTx/>
              <a:buFontTx/>
              <a:buNone/>
            </a:pPr>
            <a:endParaRPr lang="en-US" altLang="en-US" sz="2400">
              <a:solidFill>
                <a:srgbClr val="FFFFFF"/>
              </a:solidFill>
              <a:latin typeface="Times New Roman" panose="02020603050405020304" pitchFamily="18" charset="0"/>
            </a:endParaRPr>
          </a:p>
        </p:txBody>
      </p:sp>
      <p:sp>
        <p:nvSpPr>
          <p:cNvPr id="22531" name="Rectangle 5"/>
          <p:cNvSpPr>
            <a:spLocks noChangeArrowheads="1"/>
          </p:cNvSpPr>
          <p:nvPr/>
        </p:nvSpPr>
        <p:spPr bwMode="auto">
          <a:xfrm>
            <a:off x="415925" y="404813"/>
            <a:ext cx="6985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50000"/>
              </a:spcBef>
              <a:buClr>
                <a:srgbClr val="FF0000"/>
              </a:buClr>
              <a:buChar char="•"/>
              <a:defRPr sz="3200">
                <a:solidFill>
                  <a:schemeClr val="tx1"/>
                </a:solidFill>
                <a:latin typeface="Tahoma" panose="020B0604030504040204" pitchFamily="34" charset="0"/>
              </a:defRPr>
            </a:lvl1pPr>
            <a:lvl2pPr marL="742950" indent="-285750">
              <a:spcBef>
                <a:spcPct val="50000"/>
              </a:spcBef>
              <a:buClr>
                <a:srgbClr val="FF0000"/>
              </a:buClr>
              <a:buFont typeface="Times New Roman" panose="02020603050405020304" pitchFamily="18" charset="0"/>
              <a:buChar char="–"/>
              <a:defRPr sz="2800">
                <a:solidFill>
                  <a:schemeClr val="tx1"/>
                </a:solidFill>
                <a:latin typeface="Tahoma" panose="020B0604030504040204" pitchFamily="34" charset="0"/>
              </a:defRPr>
            </a:lvl2pPr>
            <a:lvl3pPr marL="1143000" indent="-228600">
              <a:spcBef>
                <a:spcPct val="50000"/>
              </a:spcBef>
              <a:buClr>
                <a:schemeClr val="accent1"/>
              </a:buClr>
              <a:buChar char="•"/>
              <a:defRPr sz="2400">
                <a:solidFill>
                  <a:schemeClr val="tx1"/>
                </a:solidFill>
                <a:latin typeface="Tahoma" panose="020B0604030504040204" pitchFamily="34" charset="0"/>
              </a:defRPr>
            </a:lvl3pPr>
            <a:lvl4pPr marL="1600200" indent="-228600">
              <a:spcBef>
                <a:spcPct val="50000"/>
              </a:spcBef>
              <a:buClr>
                <a:schemeClr val="folHlink"/>
              </a:buClr>
              <a:buChar char="–"/>
              <a:defRPr sz="2000">
                <a:solidFill>
                  <a:schemeClr val="tx1"/>
                </a:solidFill>
                <a:latin typeface="Tahoma" panose="020B0604030504040204" pitchFamily="34" charset="0"/>
              </a:defRPr>
            </a:lvl4pPr>
            <a:lvl5pPr marL="2057400" indent="-228600">
              <a:spcBef>
                <a:spcPct val="50000"/>
              </a:spcBef>
              <a:buClr>
                <a:schemeClr val="accent1"/>
              </a:buClr>
              <a:buChar char="»"/>
              <a:defRPr sz="2000">
                <a:solidFill>
                  <a:schemeClr val="tx1"/>
                </a:solidFill>
                <a:latin typeface="Tahoma" panose="020B0604030504040204" pitchFamily="34" charset="0"/>
              </a:defRPr>
            </a:lvl5pPr>
            <a:lvl6pPr marL="25146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6pPr>
            <a:lvl7pPr marL="29718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7pPr>
            <a:lvl8pPr marL="34290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8pPr>
            <a:lvl9pPr marL="38862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9pPr>
          </a:lstStyle>
          <a:p>
            <a:pPr>
              <a:spcBef>
                <a:spcPct val="0"/>
              </a:spcBef>
              <a:buClrTx/>
              <a:buFontTx/>
              <a:buNone/>
            </a:pPr>
            <a:r>
              <a:rPr lang="en-GB" altLang="en-US" sz="4000">
                <a:solidFill>
                  <a:srgbClr val="FFFFFF"/>
                </a:solidFill>
              </a:rPr>
              <a:t>Headteacher- Mrs Luhman</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0512" y="1340768"/>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500" fill="hold"/>
                                        <p:tgtEl>
                                          <p:spTgt spid="3075"/>
                                        </p:tgtEl>
                                        <p:attrNameLst>
                                          <p:attrName>ppt_w</p:attrName>
                                        </p:attrNameLst>
                                      </p:cBhvr>
                                      <p:tavLst>
                                        <p:tav tm="0">
                                          <p:val>
                                            <p:fltVal val="0"/>
                                          </p:val>
                                        </p:tav>
                                        <p:tav tm="100000">
                                          <p:val>
                                            <p:strVal val="#ppt_w"/>
                                          </p:val>
                                        </p:tav>
                                      </p:tavLst>
                                    </p:anim>
                                    <p:anim calcmode="lin" valueType="num">
                                      <p:cBhvr>
                                        <p:cTn id="8" dur="500" fill="hold"/>
                                        <p:tgtEl>
                                          <p:spTgt spid="307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0493" fill="hold"/>
                                        <p:tgtEl>
                                          <p:spTgt spid="3"/>
                                        </p:tgtEl>
                                      </p:cBhvr>
                                    </p:cmd>
                                  </p:childTnLst>
                                </p:cTn>
                              </p:par>
                            </p:childTnLst>
                          </p:cTn>
                        </p:par>
                      </p:childTnLst>
                    </p:cTn>
                  </p:par>
                </p:childTnLst>
              </p:cTn>
              <p:nextCondLst>
                <p:cond evt="onClick" delay="0">
                  <p:tgtEl>
                    <p:spTgt spid="3"/>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3075"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GB" altLang="en-US" smtClean="0">
                <a:solidFill>
                  <a:srgbClr val="FFFFFF"/>
                </a:solidFill>
              </a:rPr>
              <a:t>New Catering Contract</a:t>
            </a:r>
          </a:p>
        </p:txBody>
      </p:sp>
      <p:sp>
        <p:nvSpPr>
          <p:cNvPr id="45059" name="TextBox 4"/>
          <p:cNvSpPr txBox="1">
            <a:spLocks noChangeArrowheads="1"/>
          </p:cNvSpPr>
          <p:nvPr/>
        </p:nvSpPr>
        <p:spPr bwMode="auto">
          <a:xfrm>
            <a:off x="631825" y="2133600"/>
            <a:ext cx="345757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50000"/>
              </a:spcBef>
              <a:buClr>
                <a:srgbClr val="FF0000"/>
              </a:buClr>
              <a:buChar char="•"/>
              <a:defRPr sz="3200">
                <a:solidFill>
                  <a:schemeClr val="tx1"/>
                </a:solidFill>
                <a:latin typeface="Tahoma" panose="020B0604030504040204" pitchFamily="34" charset="0"/>
              </a:defRPr>
            </a:lvl1pPr>
            <a:lvl2pPr marL="742950" indent="-285750">
              <a:spcBef>
                <a:spcPct val="50000"/>
              </a:spcBef>
              <a:buClr>
                <a:srgbClr val="FF0000"/>
              </a:buClr>
              <a:buFont typeface="Times New Roman" panose="02020603050405020304" pitchFamily="18" charset="0"/>
              <a:buChar char="–"/>
              <a:defRPr sz="2800">
                <a:solidFill>
                  <a:schemeClr val="tx1"/>
                </a:solidFill>
                <a:latin typeface="Tahoma" panose="020B0604030504040204" pitchFamily="34" charset="0"/>
              </a:defRPr>
            </a:lvl2pPr>
            <a:lvl3pPr marL="1143000" indent="-228600">
              <a:spcBef>
                <a:spcPct val="50000"/>
              </a:spcBef>
              <a:buClr>
                <a:schemeClr val="accent1"/>
              </a:buClr>
              <a:buChar char="•"/>
              <a:defRPr sz="2400">
                <a:solidFill>
                  <a:schemeClr val="tx1"/>
                </a:solidFill>
                <a:latin typeface="Tahoma" panose="020B0604030504040204" pitchFamily="34" charset="0"/>
              </a:defRPr>
            </a:lvl3pPr>
            <a:lvl4pPr marL="1600200" indent="-228600">
              <a:spcBef>
                <a:spcPct val="50000"/>
              </a:spcBef>
              <a:buClr>
                <a:schemeClr val="folHlink"/>
              </a:buClr>
              <a:buChar char="–"/>
              <a:defRPr sz="2000">
                <a:solidFill>
                  <a:schemeClr val="tx1"/>
                </a:solidFill>
                <a:latin typeface="Tahoma" panose="020B0604030504040204" pitchFamily="34" charset="0"/>
              </a:defRPr>
            </a:lvl4pPr>
            <a:lvl5pPr marL="2057400" indent="-228600">
              <a:spcBef>
                <a:spcPct val="50000"/>
              </a:spcBef>
              <a:buClr>
                <a:schemeClr val="accent1"/>
              </a:buClr>
              <a:buChar char="»"/>
              <a:defRPr sz="2000">
                <a:solidFill>
                  <a:schemeClr val="tx1"/>
                </a:solidFill>
                <a:latin typeface="Tahoma" panose="020B0604030504040204" pitchFamily="34" charset="0"/>
              </a:defRPr>
            </a:lvl5pPr>
            <a:lvl6pPr marL="25146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6pPr>
            <a:lvl7pPr marL="29718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7pPr>
            <a:lvl8pPr marL="34290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8pPr>
            <a:lvl9pPr marL="38862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9pPr>
          </a:lstStyle>
          <a:p>
            <a:pPr>
              <a:spcBef>
                <a:spcPct val="0"/>
              </a:spcBef>
              <a:buClrTx/>
            </a:pPr>
            <a:r>
              <a:rPr lang="en-GB" altLang="en-US" sz="2600" u="sng">
                <a:solidFill>
                  <a:srgbClr val="FFFFFF"/>
                </a:solidFill>
              </a:rPr>
              <a:t>Nut Allergy</a:t>
            </a:r>
          </a:p>
          <a:p>
            <a:pPr>
              <a:spcBef>
                <a:spcPct val="0"/>
              </a:spcBef>
              <a:buClrTx/>
            </a:pPr>
            <a:endParaRPr lang="en-GB" altLang="en-US" sz="2600">
              <a:solidFill>
                <a:srgbClr val="FFFFFF"/>
              </a:solidFill>
            </a:endParaRPr>
          </a:p>
          <a:p>
            <a:pPr>
              <a:spcBef>
                <a:spcPct val="0"/>
              </a:spcBef>
              <a:buClrTx/>
            </a:pPr>
            <a:r>
              <a:rPr lang="en-GB" altLang="en-US" sz="2600">
                <a:solidFill>
                  <a:srgbClr val="FFFFFF"/>
                </a:solidFill>
              </a:rPr>
              <a:t>Airborne nut allergy</a:t>
            </a:r>
          </a:p>
          <a:p>
            <a:pPr>
              <a:spcBef>
                <a:spcPct val="0"/>
              </a:spcBef>
              <a:buClrTx/>
            </a:pPr>
            <a:r>
              <a:rPr lang="en-GB" altLang="en-US" sz="2600">
                <a:solidFill>
                  <a:srgbClr val="FFFFFF"/>
                </a:solidFill>
              </a:rPr>
              <a:t>No products containing nuts</a:t>
            </a:r>
          </a:p>
        </p:txBody>
      </p:sp>
      <p:pic>
        <p:nvPicPr>
          <p:cNvPr id="4506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81563" y="2708275"/>
            <a:ext cx="3411537"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1563" y="1370013"/>
            <a:ext cx="34480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87379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GB" altLang="en-US" smtClean="0">
                <a:solidFill>
                  <a:srgbClr val="FFFFFF"/>
                </a:solidFill>
              </a:rPr>
              <a:t>Keeping in Contact</a:t>
            </a:r>
          </a:p>
        </p:txBody>
      </p:sp>
      <p:sp>
        <p:nvSpPr>
          <p:cNvPr id="46083" name="Rectangle 4"/>
          <p:cNvSpPr>
            <a:spLocks noGrp="1" noChangeArrowheads="1"/>
          </p:cNvSpPr>
          <p:nvPr>
            <p:ph type="body" sz="half" idx="2"/>
          </p:nvPr>
        </p:nvSpPr>
        <p:spPr>
          <a:xfrm>
            <a:off x="3224213" y="1844675"/>
            <a:ext cx="4805362" cy="5445125"/>
          </a:xfrm>
        </p:spPr>
        <p:txBody>
          <a:bodyPr/>
          <a:lstStyle/>
          <a:p>
            <a:pPr eaLnBrk="1" hangingPunct="1">
              <a:buClr>
                <a:srgbClr val="FFFFFF"/>
              </a:buClr>
              <a:buFontTx/>
              <a:buNone/>
            </a:pPr>
            <a:r>
              <a:rPr lang="en-GB" altLang="en-US" sz="2800" smtClean="0">
                <a:solidFill>
                  <a:srgbClr val="FFFFFF"/>
                </a:solidFill>
              </a:rPr>
              <a:t>Communication via:</a:t>
            </a:r>
          </a:p>
          <a:p>
            <a:pPr eaLnBrk="1" hangingPunct="1">
              <a:buClr>
                <a:srgbClr val="FFFFFF"/>
              </a:buClr>
            </a:pPr>
            <a:r>
              <a:rPr lang="en-GB" altLang="en-US" sz="2800" smtClean="0">
                <a:solidFill>
                  <a:srgbClr val="FFFFFF"/>
                </a:solidFill>
              </a:rPr>
              <a:t>Tutor</a:t>
            </a:r>
          </a:p>
          <a:p>
            <a:pPr eaLnBrk="1" hangingPunct="1">
              <a:buClr>
                <a:srgbClr val="FFFFFF"/>
              </a:buClr>
            </a:pPr>
            <a:r>
              <a:rPr lang="en-GB" altLang="en-US" sz="2800" smtClean="0">
                <a:solidFill>
                  <a:srgbClr val="FFFFFF"/>
                </a:solidFill>
              </a:rPr>
              <a:t>Head of Year</a:t>
            </a:r>
          </a:p>
          <a:p>
            <a:pPr eaLnBrk="1" hangingPunct="1">
              <a:buClr>
                <a:srgbClr val="FFFFFF"/>
              </a:buClr>
            </a:pPr>
            <a:r>
              <a:rPr lang="en-GB" altLang="en-US" sz="2800" smtClean="0">
                <a:solidFill>
                  <a:srgbClr val="FFFFFF"/>
                </a:solidFill>
              </a:rPr>
              <a:t>Head Of Departments</a:t>
            </a:r>
          </a:p>
          <a:p>
            <a:pPr eaLnBrk="1" hangingPunct="1">
              <a:buClr>
                <a:srgbClr val="FFFFFF"/>
              </a:buClr>
            </a:pPr>
            <a:r>
              <a:rPr lang="en-GB" altLang="en-US" sz="2800" smtClean="0">
                <a:solidFill>
                  <a:srgbClr val="FFFFFF"/>
                </a:solidFill>
              </a:rPr>
              <a:t>Head of KS3</a:t>
            </a:r>
          </a:p>
        </p:txBody>
      </p:sp>
      <p:pic>
        <p:nvPicPr>
          <p:cNvPr id="16390" name="Picture 6" descr="http://farm4.static.flickr.com/3174/2832730546_57712645e4.jpg"/>
          <p:cNvPicPr>
            <a:picLocks noChangeAspect="1" noChangeArrowheads="1"/>
          </p:cNvPicPr>
          <p:nvPr/>
        </p:nvPicPr>
        <p:blipFill rotWithShape="1">
          <a:blip r:embed="rId5">
            <a:extLst>
              <a:ext uri="{28A0092B-C50C-407E-A947-70E740481C1C}">
                <a14:useLocalDpi xmlns:a14="http://schemas.microsoft.com/office/drawing/2010/main" val="0"/>
              </a:ext>
            </a:extLst>
          </a:blip>
          <a:srcRect l="8852" r="31017"/>
          <a:stretch/>
        </p:blipFill>
        <p:spPr bwMode="auto">
          <a:xfrm>
            <a:off x="572976" y="1474812"/>
            <a:ext cx="2147776" cy="476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19413" y="1076161"/>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2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GB" altLang="en-US" dirty="0" smtClean="0"/>
              <a:t>Opening school in </a:t>
            </a:r>
            <a:r>
              <a:rPr lang="en-GB" altLang="en-US" dirty="0" smtClean="0"/>
              <a:t>September</a:t>
            </a:r>
            <a:endParaRPr lang="en-GB" altLang="en-US" dirty="0" smtClean="0"/>
          </a:p>
        </p:txBody>
      </p:sp>
      <p:sp>
        <p:nvSpPr>
          <p:cNvPr id="2" name="Content Placeholder 1"/>
          <p:cNvSpPr>
            <a:spLocks noGrp="1"/>
          </p:cNvSpPr>
          <p:nvPr>
            <p:ph idx="1"/>
          </p:nvPr>
        </p:nvSpPr>
        <p:spPr>
          <a:xfrm>
            <a:off x="488950" y="1412875"/>
            <a:ext cx="9072563" cy="2736205"/>
          </a:xfrm>
        </p:spPr>
        <p:txBody>
          <a:bodyPr/>
          <a:lstStyle/>
          <a:p>
            <a:r>
              <a:rPr lang="en-GB" dirty="0" smtClean="0"/>
              <a:t>Inside the parent portal there is a </a:t>
            </a:r>
            <a:r>
              <a:rPr lang="en-GB" dirty="0" err="1" smtClean="0"/>
              <a:t>powerpoint</a:t>
            </a:r>
            <a:r>
              <a:rPr lang="en-GB" dirty="0" smtClean="0"/>
              <a:t> </a:t>
            </a:r>
            <a:r>
              <a:rPr lang="en-GB" dirty="0" smtClean="0"/>
              <a:t>from Mrs Luhman </a:t>
            </a:r>
            <a:r>
              <a:rPr lang="en-GB" dirty="0" smtClean="0"/>
              <a:t>that </a:t>
            </a:r>
            <a:r>
              <a:rPr lang="en-GB" dirty="0" smtClean="0"/>
              <a:t>has been shared with students in Year 8 to </a:t>
            </a:r>
            <a:r>
              <a:rPr lang="en-GB" dirty="0" smtClean="0"/>
              <a:t>11. The </a:t>
            </a:r>
            <a:r>
              <a:rPr lang="en-GB" dirty="0" err="1" smtClean="0"/>
              <a:t>powerpoint</a:t>
            </a:r>
            <a:r>
              <a:rPr lang="en-GB" dirty="0" smtClean="0"/>
              <a:t> covers what </a:t>
            </a:r>
            <a:r>
              <a:rPr lang="en-GB" dirty="0" smtClean="0"/>
              <a:t>school </a:t>
            </a:r>
            <a:r>
              <a:rPr lang="en-GB" dirty="0" smtClean="0"/>
              <a:t>will look like in </a:t>
            </a:r>
            <a:r>
              <a:rPr lang="en-GB" dirty="0" smtClean="0"/>
              <a:t>September, Year 6 </a:t>
            </a:r>
            <a:r>
              <a:rPr lang="en-GB" dirty="0" smtClean="0"/>
              <a:t>students may wish to </a:t>
            </a:r>
            <a:r>
              <a:rPr lang="en-GB" dirty="0" smtClean="0"/>
              <a:t>view this information.</a:t>
            </a:r>
            <a:endParaRPr lang="en-GB"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44488" y="1677988"/>
            <a:ext cx="8840787" cy="5180012"/>
          </a:xfrm>
          <a:prstGeom prst="rect">
            <a:avLst/>
          </a:prstGeom>
        </p:spPr>
        <p:txBody>
          <a:bodyPr>
            <a:spAutoFit/>
          </a:bodyPr>
          <a:lstStyle/>
          <a:p>
            <a:pPr algn="just">
              <a:lnSpc>
                <a:spcPct val="115000"/>
              </a:lnSpc>
              <a:spcAft>
                <a:spcPts val="1000"/>
              </a:spcAft>
              <a:defRPr/>
            </a:pPr>
            <a:r>
              <a:rPr lang="en-GB" sz="2600" b="1" dirty="0">
                <a:solidFill>
                  <a:srgbClr val="FFFFFF"/>
                </a:solidFill>
                <a:latin typeface="+mj-lt"/>
                <a:ea typeface="Times New Roman" panose="02020603050405020304" pitchFamily="18" charset="0"/>
                <a:cs typeface="Times New Roman" panose="02020603050405020304" pitchFamily="18" charset="0"/>
              </a:rPr>
              <a:t>Aspiration – </a:t>
            </a:r>
            <a:r>
              <a:rPr lang="en-GB" sz="2600" dirty="0">
                <a:solidFill>
                  <a:srgbClr val="FFFFFF"/>
                </a:solidFill>
                <a:latin typeface="+mj-lt"/>
                <a:ea typeface="Times New Roman" panose="02020603050405020304" pitchFamily="18" charset="0"/>
                <a:cs typeface="Times New Roman" panose="02020603050405020304" pitchFamily="18" charset="0"/>
              </a:rPr>
              <a:t>wanting to be the best you can be with passion, enthusiasm and commitment</a:t>
            </a:r>
          </a:p>
          <a:p>
            <a:pPr algn="just">
              <a:lnSpc>
                <a:spcPct val="115000"/>
              </a:lnSpc>
              <a:spcAft>
                <a:spcPts val="1000"/>
              </a:spcAft>
              <a:defRPr/>
            </a:pPr>
            <a:r>
              <a:rPr lang="en-GB" sz="2600" b="1" dirty="0">
                <a:solidFill>
                  <a:srgbClr val="FFFFFF"/>
                </a:solidFill>
                <a:latin typeface="+mj-lt"/>
                <a:ea typeface="Times New Roman" panose="02020603050405020304" pitchFamily="18" charset="0"/>
                <a:cs typeface="Times New Roman" panose="02020603050405020304" pitchFamily="18" charset="0"/>
              </a:rPr>
              <a:t>Community</a:t>
            </a:r>
            <a:r>
              <a:rPr lang="en-GB" sz="2600" dirty="0">
                <a:solidFill>
                  <a:srgbClr val="FFFFFF"/>
                </a:solidFill>
                <a:latin typeface="+mj-lt"/>
                <a:ea typeface="Times New Roman" panose="02020603050405020304" pitchFamily="18" charset="0"/>
                <a:cs typeface="Times New Roman" panose="02020603050405020304" pitchFamily="18" charset="0"/>
              </a:rPr>
              <a:t> – working together and supporting each other to ensure we can all do our best</a:t>
            </a:r>
          </a:p>
          <a:p>
            <a:pPr algn="just">
              <a:lnSpc>
                <a:spcPct val="115000"/>
              </a:lnSpc>
              <a:spcAft>
                <a:spcPts val="1000"/>
              </a:spcAft>
              <a:defRPr/>
            </a:pPr>
            <a:r>
              <a:rPr lang="en-GB" sz="2600" b="1" dirty="0">
                <a:solidFill>
                  <a:srgbClr val="FFFFFF"/>
                </a:solidFill>
                <a:latin typeface="+mj-lt"/>
                <a:ea typeface="Times New Roman" panose="02020603050405020304" pitchFamily="18" charset="0"/>
                <a:cs typeface="Times New Roman" panose="02020603050405020304" pitchFamily="18" charset="0"/>
              </a:rPr>
              <a:t>Integrity – </a:t>
            </a:r>
            <a:r>
              <a:rPr lang="en-GB" sz="2600" dirty="0">
                <a:solidFill>
                  <a:srgbClr val="FFFFFF"/>
                </a:solidFill>
                <a:latin typeface="+mj-lt"/>
                <a:ea typeface="Times New Roman" panose="02020603050405020304" pitchFamily="18" charset="0"/>
                <a:cs typeface="Times New Roman" panose="02020603050405020304" pitchFamily="18" charset="0"/>
              </a:rPr>
              <a:t>honestly doing the right thing even if no one ever knows.</a:t>
            </a:r>
          </a:p>
          <a:p>
            <a:pPr algn="just">
              <a:lnSpc>
                <a:spcPct val="115000"/>
              </a:lnSpc>
              <a:spcAft>
                <a:spcPts val="1000"/>
              </a:spcAft>
              <a:defRPr/>
            </a:pPr>
            <a:r>
              <a:rPr lang="en-GB" sz="2600" b="1" dirty="0">
                <a:solidFill>
                  <a:srgbClr val="FFFFFF"/>
                </a:solidFill>
                <a:latin typeface="+mj-lt"/>
                <a:ea typeface="Times New Roman" panose="02020603050405020304" pitchFamily="18" charset="0"/>
                <a:cs typeface="Times New Roman" panose="02020603050405020304" pitchFamily="18" charset="0"/>
              </a:rPr>
              <a:t>Respect – </a:t>
            </a:r>
            <a:r>
              <a:rPr lang="en-GB" sz="2600" dirty="0">
                <a:solidFill>
                  <a:srgbClr val="FFFFFF"/>
                </a:solidFill>
                <a:latin typeface="+mj-lt"/>
                <a:ea typeface="Times New Roman" panose="02020603050405020304" pitchFamily="18" charset="0"/>
                <a:cs typeface="Times New Roman" panose="02020603050405020304" pitchFamily="18" charset="0"/>
              </a:rPr>
              <a:t>accepting and valuing our differences with courtesy and consideration</a:t>
            </a:r>
          </a:p>
          <a:p>
            <a:pPr algn="just">
              <a:lnSpc>
                <a:spcPct val="115000"/>
              </a:lnSpc>
              <a:spcAft>
                <a:spcPts val="1000"/>
              </a:spcAft>
              <a:defRPr/>
            </a:pPr>
            <a:r>
              <a:rPr lang="en-GB" sz="2600" b="1" dirty="0">
                <a:solidFill>
                  <a:srgbClr val="FFFFFF"/>
                </a:solidFill>
                <a:latin typeface="+mj-lt"/>
                <a:ea typeface="Times New Roman" panose="02020603050405020304" pitchFamily="18" charset="0"/>
                <a:cs typeface="Times New Roman" panose="02020603050405020304" pitchFamily="18" charset="0"/>
              </a:rPr>
              <a:t>Responsibility – </a:t>
            </a:r>
            <a:r>
              <a:rPr lang="en-GB" sz="2600" dirty="0">
                <a:solidFill>
                  <a:srgbClr val="FFFFFF"/>
                </a:solidFill>
                <a:latin typeface="+mj-lt"/>
                <a:ea typeface="Times New Roman" panose="02020603050405020304" pitchFamily="18" charset="0"/>
                <a:cs typeface="Times New Roman" panose="02020603050405020304" pitchFamily="18" charset="0"/>
              </a:rPr>
              <a:t>doing the things you are expected to do and accept the consequences or results of your actions</a:t>
            </a:r>
          </a:p>
        </p:txBody>
      </p:sp>
      <p:sp>
        <p:nvSpPr>
          <p:cNvPr id="24579" name="Rectangle 5"/>
          <p:cNvSpPr>
            <a:spLocks noChangeArrowheads="1"/>
          </p:cNvSpPr>
          <p:nvPr/>
        </p:nvSpPr>
        <p:spPr bwMode="auto">
          <a:xfrm>
            <a:off x="415925" y="404813"/>
            <a:ext cx="6985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50000"/>
              </a:spcBef>
              <a:buClr>
                <a:srgbClr val="FF0000"/>
              </a:buClr>
              <a:buChar char="•"/>
              <a:defRPr sz="3200">
                <a:solidFill>
                  <a:schemeClr val="tx1"/>
                </a:solidFill>
                <a:latin typeface="Tahoma" panose="020B0604030504040204" pitchFamily="34" charset="0"/>
              </a:defRPr>
            </a:lvl1pPr>
            <a:lvl2pPr marL="742950" indent="-285750">
              <a:spcBef>
                <a:spcPct val="50000"/>
              </a:spcBef>
              <a:buClr>
                <a:srgbClr val="FF0000"/>
              </a:buClr>
              <a:buFont typeface="Times New Roman" panose="02020603050405020304" pitchFamily="18" charset="0"/>
              <a:buChar char="–"/>
              <a:defRPr sz="2800">
                <a:solidFill>
                  <a:schemeClr val="tx1"/>
                </a:solidFill>
                <a:latin typeface="Tahoma" panose="020B0604030504040204" pitchFamily="34" charset="0"/>
              </a:defRPr>
            </a:lvl2pPr>
            <a:lvl3pPr marL="1143000" indent="-228600">
              <a:spcBef>
                <a:spcPct val="50000"/>
              </a:spcBef>
              <a:buClr>
                <a:schemeClr val="accent1"/>
              </a:buClr>
              <a:buChar char="•"/>
              <a:defRPr sz="2400">
                <a:solidFill>
                  <a:schemeClr val="tx1"/>
                </a:solidFill>
                <a:latin typeface="Tahoma" panose="020B0604030504040204" pitchFamily="34" charset="0"/>
              </a:defRPr>
            </a:lvl3pPr>
            <a:lvl4pPr marL="1600200" indent="-228600">
              <a:spcBef>
                <a:spcPct val="50000"/>
              </a:spcBef>
              <a:buClr>
                <a:schemeClr val="folHlink"/>
              </a:buClr>
              <a:buChar char="–"/>
              <a:defRPr sz="2000">
                <a:solidFill>
                  <a:schemeClr val="tx1"/>
                </a:solidFill>
                <a:latin typeface="Tahoma" panose="020B0604030504040204" pitchFamily="34" charset="0"/>
              </a:defRPr>
            </a:lvl4pPr>
            <a:lvl5pPr marL="2057400" indent="-228600">
              <a:spcBef>
                <a:spcPct val="50000"/>
              </a:spcBef>
              <a:buClr>
                <a:schemeClr val="accent1"/>
              </a:buClr>
              <a:buChar char="»"/>
              <a:defRPr sz="2000">
                <a:solidFill>
                  <a:schemeClr val="tx1"/>
                </a:solidFill>
                <a:latin typeface="Tahoma" panose="020B0604030504040204" pitchFamily="34" charset="0"/>
              </a:defRPr>
            </a:lvl5pPr>
            <a:lvl6pPr marL="25146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6pPr>
            <a:lvl7pPr marL="29718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7pPr>
            <a:lvl8pPr marL="34290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8pPr>
            <a:lvl9pPr marL="38862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9pPr>
          </a:lstStyle>
          <a:p>
            <a:pPr>
              <a:spcBef>
                <a:spcPct val="0"/>
              </a:spcBef>
              <a:buClrTx/>
              <a:buFontTx/>
              <a:buNone/>
            </a:pPr>
            <a:r>
              <a:rPr lang="en-GB" altLang="en-US" sz="4000">
                <a:solidFill>
                  <a:srgbClr val="FFFFFF"/>
                </a:solidFill>
              </a:rPr>
              <a:t>Values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8504" y="106838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1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Title 3"/>
          <p:cNvSpPr>
            <a:spLocks noGrp="1"/>
          </p:cNvSpPr>
          <p:nvPr>
            <p:ph type="title"/>
          </p:nvPr>
        </p:nvSpPr>
        <p:spPr>
          <a:xfrm>
            <a:off x="2755900" y="-371475"/>
            <a:ext cx="6081713" cy="1219200"/>
          </a:xfrm>
        </p:spPr>
        <p:txBody>
          <a:bodyPr/>
          <a:lstStyle/>
          <a:p>
            <a:r>
              <a:rPr lang="en-GB" altLang="en-US" b="1" u="sng" smtClean="0">
                <a:solidFill>
                  <a:schemeClr val="tx1"/>
                </a:solidFill>
                <a:latin typeface="Calibri" panose="020F0502020204030204" pitchFamily="34" charset="0"/>
              </a:rPr>
              <a:t>Leadership Team </a:t>
            </a:r>
          </a:p>
        </p:txBody>
      </p:sp>
      <p:sp>
        <p:nvSpPr>
          <p:cNvPr id="26627" name="Content Placeholder 4"/>
          <p:cNvSpPr>
            <a:spLocks noGrp="1"/>
          </p:cNvSpPr>
          <p:nvPr>
            <p:ph idx="1"/>
          </p:nvPr>
        </p:nvSpPr>
        <p:spPr/>
        <p:txBody>
          <a:bodyPr/>
          <a:lstStyle/>
          <a:p>
            <a:pPr marL="0" indent="0">
              <a:buFontTx/>
              <a:buNone/>
            </a:pPr>
            <a:endParaRPr lang="en-GB" altLang="en-US" smtClean="0"/>
          </a:p>
          <a:p>
            <a:pPr marL="0" indent="0">
              <a:buFontTx/>
              <a:buNone/>
            </a:pPr>
            <a:endParaRPr lang="en-GB" altLang="en-US" smtClean="0"/>
          </a:p>
        </p:txBody>
      </p:sp>
      <p:pic>
        <p:nvPicPr>
          <p:cNvPr id="2662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313" y="55563"/>
            <a:ext cx="136207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6"/>
          <p:cNvPicPr>
            <a:picLocks noChangeAspect="1"/>
          </p:cNvPicPr>
          <p:nvPr/>
        </p:nvPicPr>
        <p:blipFill>
          <a:blip r:embed="rId6">
            <a:extLst>
              <a:ext uri="{28A0092B-C50C-407E-A947-70E740481C1C}">
                <a14:useLocalDpi xmlns:a14="http://schemas.microsoft.com/office/drawing/2010/main" val="0"/>
              </a:ext>
            </a:extLst>
          </a:blip>
          <a:srcRect l="9178" r="12404"/>
          <a:stretch>
            <a:fillRect/>
          </a:stretch>
        </p:blipFill>
        <p:spPr bwMode="auto">
          <a:xfrm>
            <a:off x="87313" y="2124075"/>
            <a:ext cx="1368425"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613" y="4783138"/>
            <a:ext cx="1368425"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Box 1"/>
          <p:cNvSpPr txBox="1">
            <a:spLocks noChangeArrowheads="1"/>
          </p:cNvSpPr>
          <p:nvPr/>
        </p:nvSpPr>
        <p:spPr bwMode="auto">
          <a:xfrm>
            <a:off x="1495425" y="1055688"/>
            <a:ext cx="3708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rgbClr val="FF0000"/>
              </a:buClr>
              <a:buChar char="•"/>
              <a:defRPr sz="3200">
                <a:solidFill>
                  <a:schemeClr val="tx1"/>
                </a:solidFill>
                <a:latin typeface="Tahoma" panose="020B0604030504040204" pitchFamily="34" charset="0"/>
              </a:defRPr>
            </a:lvl1pPr>
            <a:lvl2pPr marL="742950" indent="-285750">
              <a:spcBef>
                <a:spcPct val="50000"/>
              </a:spcBef>
              <a:buClr>
                <a:srgbClr val="FF0000"/>
              </a:buClr>
              <a:buFont typeface="Times New Roman" panose="02020603050405020304" pitchFamily="18" charset="0"/>
              <a:buChar char="–"/>
              <a:defRPr sz="2800">
                <a:solidFill>
                  <a:schemeClr val="tx1"/>
                </a:solidFill>
                <a:latin typeface="Tahoma" panose="020B0604030504040204" pitchFamily="34" charset="0"/>
              </a:defRPr>
            </a:lvl2pPr>
            <a:lvl3pPr marL="1143000" indent="-228600">
              <a:spcBef>
                <a:spcPct val="50000"/>
              </a:spcBef>
              <a:buClr>
                <a:schemeClr val="accent1"/>
              </a:buClr>
              <a:buChar char="•"/>
              <a:defRPr sz="2400">
                <a:solidFill>
                  <a:schemeClr val="tx1"/>
                </a:solidFill>
                <a:latin typeface="Tahoma" panose="020B0604030504040204" pitchFamily="34" charset="0"/>
              </a:defRPr>
            </a:lvl3pPr>
            <a:lvl4pPr marL="1600200" indent="-228600">
              <a:spcBef>
                <a:spcPct val="50000"/>
              </a:spcBef>
              <a:buClr>
                <a:schemeClr val="folHlink"/>
              </a:buClr>
              <a:buChar char="–"/>
              <a:defRPr sz="2000">
                <a:solidFill>
                  <a:schemeClr val="tx1"/>
                </a:solidFill>
                <a:latin typeface="Tahoma" panose="020B0604030504040204" pitchFamily="34" charset="0"/>
              </a:defRPr>
            </a:lvl4pPr>
            <a:lvl5pPr marL="2057400" indent="-228600">
              <a:spcBef>
                <a:spcPct val="50000"/>
              </a:spcBef>
              <a:buClr>
                <a:schemeClr val="accent1"/>
              </a:buClr>
              <a:buChar char="»"/>
              <a:defRPr sz="2000">
                <a:solidFill>
                  <a:schemeClr val="tx1"/>
                </a:solidFill>
                <a:latin typeface="Tahoma" panose="020B0604030504040204" pitchFamily="34" charset="0"/>
              </a:defRPr>
            </a:lvl5pPr>
            <a:lvl6pPr marL="25146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6pPr>
            <a:lvl7pPr marL="29718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7pPr>
            <a:lvl8pPr marL="34290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8pPr>
            <a:lvl9pPr marL="38862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9pPr>
          </a:lstStyle>
          <a:p>
            <a:pPr>
              <a:spcBef>
                <a:spcPct val="0"/>
              </a:spcBef>
              <a:buClrTx/>
              <a:buFontTx/>
              <a:buNone/>
            </a:pPr>
            <a:r>
              <a:rPr lang="en-GB" altLang="en-US" sz="1800"/>
              <a:t>Mrs Luhman- </a:t>
            </a:r>
            <a:r>
              <a:rPr lang="en-GB" altLang="en-US" sz="1800" b="1" u="sng"/>
              <a:t>Headteacher</a:t>
            </a:r>
          </a:p>
        </p:txBody>
      </p:sp>
      <p:sp>
        <p:nvSpPr>
          <p:cNvPr id="26632" name="TextBox 12"/>
          <p:cNvSpPr txBox="1">
            <a:spLocks noChangeArrowheads="1"/>
          </p:cNvSpPr>
          <p:nvPr/>
        </p:nvSpPr>
        <p:spPr bwMode="auto">
          <a:xfrm>
            <a:off x="1490663" y="2535238"/>
            <a:ext cx="5133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rgbClr val="FF0000"/>
              </a:buClr>
              <a:buChar char="•"/>
              <a:defRPr sz="3200">
                <a:solidFill>
                  <a:schemeClr val="tx1"/>
                </a:solidFill>
                <a:latin typeface="Tahoma" panose="020B0604030504040204" pitchFamily="34" charset="0"/>
              </a:defRPr>
            </a:lvl1pPr>
            <a:lvl2pPr marL="742950" indent="-285750">
              <a:spcBef>
                <a:spcPct val="50000"/>
              </a:spcBef>
              <a:buClr>
                <a:srgbClr val="FF0000"/>
              </a:buClr>
              <a:buFont typeface="Times New Roman" panose="02020603050405020304" pitchFamily="18" charset="0"/>
              <a:buChar char="–"/>
              <a:defRPr sz="2800">
                <a:solidFill>
                  <a:schemeClr val="tx1"/>
                </a:solidFill>
                <a:latin typeface="Tahoma" panose="020B0604030504040204" pitchFamily="34" charset="0"/>
              </a:defRPr>
            </a:lvl2pPr>
            <a:lvl3pPr marL="1143000" indent="-228600">
              <a:spcBef>
                <a:spcPct val="50000"/>
              </a:spcBef>
              <a:buClr>
                <a:schemeClr val="accent1"/>
              </a:buClr>
              <a:buChar char="•"/>
              <a:defRPr sz="2400">
                <a:solidFill>
                  <a:schemeClr val="tx1"/>
                </a:solidFill>
                <a:latin typeface="Tahoma" panose="020B0604030504040204" pitchFamily="34" charset="0"/>
              </a:defRPr>
            </a:lvl3pPr>
            <a:lvl4pPr marL="1600200" indent="-228600">
              <a:spcBef>
                <a:spcPct val="50000"/>
              </a:spcBef>
              <a:buClr>
                <a:schemeClr val="folHlink"/>
              </a:buClr>
              <a:buChar char="–"/>
              <a:defRPr sz="2000">
                <a:solidFill>
                  <a:schemeClr val="tx1"/>
                </a:solidFill>
                <a:latin typeface="Tahoma" panose="020B0604030504040204" pitchFamily="34" charset="0"/>
              </a:defRPr>
            </a:lvl4pPr>
            <a:lvl5pPr marL="2057400" indent="-228600">
              <a:spcBef>
                <a:spcPct val="50000"/>
              </a:spcBef>
              <a:buClr>
                <a:schemeClr val="accent1"/>
              </a:buClr>
              <a:buChar char="»"/>
              <a:defRPr sz="2000">
                <a:solidFill>
                  <a:schemeClr val="tx1"/>
                </a:solidFill>
                <a:latin typeface="Tahoma" panose="020B0604030504040204" pitchFamily="34" charset="0"/>
              </a:defRPr>
            </a:lvl5pPr>
            <a:lvl6pPr marL="25146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6pPr>
            <a:lvl7pPr marL="29718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7pPr>
            <a:lvl8pPr marL="34290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8pPr>
            <a:lvl9pPr marL="38862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9pPr>
          </a:lstStyle>
          <a:p>
            <a:pPr>
              <a:spcBef>
                <a:spcPct val="0"/>
              </a:spcBef>
              <a:buClrTx/>
              <a:buFontTx/>
              <a:buNone/>
            </a:pPr>
            <a:r>
              <a:rPr lang="en-GB" altLang="en-US" sz="1800"/>
              <a:t>Mr Guyett- </a:t>
            </a:r>
            <a:r>
              <a:rPr lang="en-GB" altLang="en-US" sz="1800" b="1" u="sng"/>
              <a:t>Deputy Headteacher</a:t>
            </a:r>
          </a:p>
        </p:txBody>
      </p:sp>
      <p:pic>
        <p:nvPicPr>
          <p:cNvPr id="26633"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98800" y="4786313"/>
            <a:ext cx="1368425"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5"/>
          <p:cNvPicPr>
            <a:picLocks noChangeAspect="1"/>
          </p:cNvPicPr>
          <p:nvPr/>
        </p:nvPicPr>
        <p:blipFill>
          <a:blip r:embed="rId9">
            <a:extLst>
              <a:ext uri="{28A0092B-C50C-407E-A947-70E740481C1C}">
                <a14:useLocalDpi xmlns:a14="http://schemas.microsoft.com/office/drawing/2010/main" val="0"/>
              </a:ext>
            </a:extLst>
          </a:blip>
          <a:srcRect l="12473" t="3198"/>
          <a:stretch>
            <a:fillRect/>
          </a:stretch>
        </p:blipFill>
        <p:spPr bwMode="auto">
          <a:xfrm>
            <a:off x="6235700" y="4783138"/>
            <a:ext cx="1449388"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5" name="TextBox 6"/>
          <p:cNvSpPr txBox="1">
            <a:spLocks noChangeArrowheads="1"/>
          </p:cNvSpPr>
          <p:nvPr/>
        </p:nvSpPr>
        <p:spPr bwMode="auto">
          <a:xfrm>
            <a:off x="1490663" y="5148263"/>
            <a:ext cx="1246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rgbClr val="FF0000"/>
              </a:buClr>
              <a:buChar char="•"/>
              <a:defRPr sz="3200">
                <a:solidFill>
                  <a:schemeClr val="tx1"/>
                </a:solidFill>
                <a:latin typeface="Tahoma" panose="020B0604030504040204" pitchFamily="34" charset="0"/>
              </a:defRPr>
            </a:lvl1pPr>
            <a:lvl2pPr marL="742950" indent="-285750">
              <a:spcBef>
                <a:spcPct val="50000"/>
              </a:spcBef>
              <a:buClr>
                <a:srgbClr val="FF0000"/>
              </a:buClr>
              <a:buFont typeface="Times New Roman" panose="02020603050405020304" pitchFamily="18" charset="0"/>
              <a:buChar char="–"/>
              <a:defRPr sz="2800">
                <a:solidFill>
                  <a:schemeClr val="tx1"/>
                </a:solidFill>
                <a:latin typeface="Tahoma" panose="020B0604030504040204" pitchFamily="34" charset="0"/>
              </a:defRPr>
            </a:lvl2pPr>
            <a:lvl3pPr marL="1143000" indent="-228600">
              <a:spcBef>
                <a:spcPct val="50000"/>
              </a:spcBef>
              <a:buClr>
                <a:schemeClr val="accent1"/>
              </a:buClr>
              <a:buChar char="•"/>
              <a:defRPr sz="2400">
                <a:solidFill>
                  <a:schemeClr val="tx1"/>
                </a:solidFill>
                <a:latin typeface="Tahoma" panose="020B0604030504040204" pitchFamily="34" charset="0"/>
              </a:defRPr>
            </a:lvl3pPr>
            <a:lvl4pPr marL="1600200" indent="-228600">
              <a:spcBef>
                <a:spcPct val="50000"/>
              </a:spcBef>
              <a:buClr>
                <a:schemeClr val="folHlink"/>
              </a:buClr>
              <a:buChar char="–"/>
              <a:defRPr sz="2000">
                <a:solidFill>
                  <a:schemeClr val="tx1"/>
                </a:solidFill>
                <a:latin typeface="Tahoma" panose="020B0604030504040204" pitchFamily="34" charset="0"/>
              </a:defRPr>
            </a:lvl4pPr>
            <a:lvl5pPr marL="2057400" indent="-228600">
              <a:spcBef>
                <a:spcPct val="50000"/>
              </a:spcBef>
              <a:buClr>
                <a:schemeClr val="accent1"/>
              </a:buClr>
              <a:buChar char="»"/>
              <a:defRPr sz="2000">
                <a:solidFill>
                  <a:schemeClr val="tx1"/>
                </a:solidFill>
                <a:latin typeface="Tahoma" panose="020B0604030504040204" pitchFamily="34" charset="0"/>
              </a:defRPr>
            </a:lvl5pPr>
            <a:lvl6pPr marL="25146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6pPr>
            <a:lvl7pPr marL="29718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7pPr>
            <a:lvl8pPr marL="34290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8pPr>
            <a:lvl9pPr marL="38862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9pPr>
          </a:lstStyle>
          <a:p>
            <a:pPr algn="ctr">
              <a:spcBef>
                <a:spcPct val="0"/>
              </a:spcBef>
              <a:buClrTx/>
              <a:buFontTx/>
              <a:buNone/>
            </a:pPr>
            <a:r>
              <a:rPr lang="en-GB" altLang="en-US" sz="1800"/>
              <a:t>Mr Byrne</a:t>
            </a:r>
          </a:p>
        </p:txBody>
      </p:sp>
      <p:sp>
        <p:nvSpPr>
          <p:cNvPr id="26636" name="TextBox 16"/>
          <p:cNvSpPr txBox="1">
            <a:spLocks noChangeArrowheads="1"/>
          </p:cNvSpPr>
          <p:nvPr/>
        </p:nvSpPr>
        <p:spPr bwMode="auto">
          <a:xfrm>
            <a:off x="4503738" y="5062538"/>
            <a:ext cx="1330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rgbClr val="FF0000"/>
              </a:buClr>
              <a:buChar char="•"/>
              <a:defRPr sz="3200">
                <a:solidFill>
                  <a:schemeClr val="tx1"/>
                </a:solidFill>
                <a:latin typeface="Tahoma" panose="020B0604030504040204" pitchFamily="34" charset="0"/>
              </a:defRPr>
            </a:lvl1pPr>
            <a:lvl2pPr marL="742950" indent="-285750">
              <a:spcBef>
                <a:spcPct val="50000"/>
              </a:spcBef>
              <a:buClr>
                <a:srgbClr val="FF0000"/>
              </a:buClr>
              <a:buFont typeface="Times New Roman" panose="02020603050405020304" pitchFamily="18" charset="0"/>
              <a:buChar char="–"/>
              <a:defRPr sz="2800">
                <a:solidFill>
                  <a:schemeClr val="tx1"/>
                </a:solidFill>
                <a:latin typeface="Tahoma" panose="020B0604030504040204" pitchFamily="34" charset="0"/>
              </a:defRPr>
            </a:lvl2pPr>
            <a:lvl3pPr marL="1143000" indent="-228600">
              <a:spcBef>
                <a:spcPct val="50000"/>
              </a:spcBef>
              <a:buClr>
                <a:schemeClr val="accent1"/>
              </a:buClr>
              <a:buChar char="•"/>
              <a:defRPr sz="2400">
                <a:solidFill>
                  <a:schemeClr val="tx1"/>
                </a:solidFill>
                <a:latin typeface="Tahoma" panose="020B0604030504040204" pitchFamily="34" charset="0"/>
              </a:defRPr>
            </a:lvl3pPr>
            <a:lvl4pPr marL="1600200" indent="-228600">
              <a:spcBef>
                <a:spcPct val="50000"/>
              </a:spcBef>
              <a:buClr>
                <a:schemeClr val="folHlink"/>
              </a:buClr>
              <a:buChar char="–"/>
              <a:defRPr sz="2000">
                <a:solidFill>
                  <a:schemeClr val="tx1"/>
                </a:solidFill>
                <a:latin typeface="Tahoma" panose="020B0604030504040204" pitchFamily="34" charset="0"/>
              </a:defRPr>
            </a:lvl4pPr>
            <a:lvl5pPr marL="2057400" indent="-228600">
              <a:spcBef>
                <a:spcPct val="50000"/>
              </a:spcBef>
              <a:buClr>
                <a:schemeClr val="accent1"/>
              </a:buClr>
              <a:buChar char="»"/>
              <a:defRPr sz="2000">
                <a:solidFill>
                  <a:schemeClr val="tx1"/>
                </a:solidFill>
                <a:latin typeface="Tahoma" panose="020B0604030504040204" pitchFamily="34" charset="0"/>
              </a:defRPr>
            </a:lvl5pPr>
            <a:lvl6pPr marL="25146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6pPr>
            <a:lvl7pPr marL="29718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7pPr>
            <a:lvl8pPr marL="34290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8pPr>
            <a:lvl9pPr marL="38862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9pPr>
          </a:lstStyle>
          <a:p>
            <a:pPr algn="ctr">
              <a:spcBef>
                <a:spcPct val="0"/>
              </a:spcBef>
              <a:buClrTx/>
              <a:buFontTx/>
              <a:buNone/>
            </a:pPr>
            <a:r>
              <a:rPr lang="en-GB" altLang="en-US" sz="1800"/>
              <a:t>Mr Haywood</a:t>
            </a:r>
          </a:p>
        </p:txBody>
      </p:sp>
      <p:sp>
        <p:nvSpPr>
          <p:cNvPr id="26637" name="TextBox 17"/>
          <p:cNvSpPr txBox="1">
            <a:spLocks noChangeArrowheads="1"/>
          </p:cNvSpPr>
          <p:nvPr/>
        </p:nvSpPr>
        <p:spPr bwMode="auto">
          <a:xfrm>
            <a:off x="7766050" y="5200650"/>
            <a:ext cx="1330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rgbClr val="FF0000"/>
              </a:buClr>
              <a:buChar char="•"/>
              <a:defRPr sz="3200">
                <a:solidFill>
                  <a:schemeClr val="tx1"/>
                </a:solidFill>
                <a:latin typeface="Tahoma" panose="020B0604030504040204" pitchFamily="34" charset="0"/>
              </a:defRPr>
            </a:lvl1pPr>
            <a:lvl2pPr marL="742950" indent="-285750">
              <a:spcBef>
                <a:spcPct val="50000"/>
              </a:spcBef>
              <a:buClr>
                <a:srgbClr val="FF0000"/>
              </a:buClr>
              <a:buFont typeface="Times New Roman" panose="02020603050405020304" pitchFamily="18" charset="0"/>
              <a:buChar char="–"/>
              <a:defRPr sz="2800">
                <a:solidFill>
                  <a:schemeClr val="tx1"/>
                </a:solidFill>
                <a:latin typeface="Tahoma" panose="020B0604030504040204" pitchFamily="34" charset="0"/>
              </a:defRPr>
            </a:lvl2pPr>
            <a:lvl3pPr marL="1143000" indent="-228600">
              <a:spcBef>
                <a:spcPct val="50000"/>
              </a:spcBef>
              <a:buClr>
                <a:schemeClr val="accent1"/>
              </a:buClr>
              <a:buChar char="•"/>
              <a:defRPr sz="2400">
                <a:solidFill>
                  <a:schemeClr val="tx1"/>
                </a:solidFill>
                <a:latin typeface="Tahoma" panose="020B0604030504040204" pitchFamily="34" charset="0"/>
              </a:defRPr>
            </a:lvl3pPr>
            <a:lvl4pPr marL="1600200" indent="-228600">
              <a:spcBef>
                <a:spcPct val="50000"/>
              </a:spcBef>
              <a:buClr>
                <a:schemeClr val="folHlink"/>
              </a:buClr>
              <a:buChar char="–"/>
              <a:defRPr sz="2000">
                <a:solidFill>
                  <a:schemeClr val="tx1"/>
                </a:solidFill>
                <a:latin typeface="Tahoma" panose="020B0604030504040204" pitchFamily="34" charset="0"/>
              </a:defRPr>
            </a:lvl4pPr>
            <a:lvl5pPr marL="2057400" indent="-228600">
              <a:spcBef>
                <a:spcPct val="50000"/>
              </a:spcBef>
              <a:buClr>
                <a:schemeClr val="accent1"/>
              </a:buClr>
              <a:buChar char="»"/>
              <a:defRPr sz="2000">
                <a:solidFill>
                  <a:schemeClr val="tx1"/>
                </a:solidFill>
                <a:latin typeface="Tahoma" panose="020B0604030504040204" pitchFamily="34" charset="0"/>
              </a:defRPr>
            </a:lvl5pPr>
            <a:lvl6pPr marL="25146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6pPr>
            <a:lvl7pPr marL="29718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7pPr>
            <a:lvl8pPr marL="34290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8pPr>
            <a:lvl9pPr marL="38862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9pPr>
          </a:lstStyle>
          <a:p>
            <a:pPr algn="ctr">
              <a:spcBef>
                <a:spcPct val="0"/>
              </a:spcBef>
              <a:buClrTx/>
              <a:buFontTx/>
              <a:buNone/>
            </a:pPr>
            <a:r>
              <a:rPr lang="en-GB" altLang="en-US" sz="1800"/>
              <a:t>Mr Hurley</a:t>
            </a:r>
          </a:p>
        </p:txBody>
      </p:sp>
      <p:sp>
        <p:nvSpPr>
          <p:cNvPr id="26638" name="TextBox 7"/>
          <p:cNvSpPr txBox="1">
            <a:spLocks noChangeArrowheads="1"/>
          </p:cNvSpPr>
          <p:nvPr/>
        </p:nvSpPr>
        <p:spPr bwMode="auto">
          <a:xfrm>
            <a:off x="2755900" y="4157663"/>
            <a:ext cx="4391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rgbClr val="FF0000"/>
              </a:buClr>
              <a:buChar char="•"/>
              <a:defRPr sz="3200">
                <a:solidFill>
                  <a:schemeClr val="tx1"/>
                </a:solidFill>
                <a:latin typeface="Tahoma" panose="020B0604030504040204" pitchFamily="34" charset="0"/>
              </a:defRPr>
            </a:lvl1pPr>
            <a:lvl2pPr marL="742950" indent="-285750">
              <a:spcBef>
                <a:spcPct val="50000"/>
              </a:spcBef>
              <a:buClr>
                <a:srgbClr val="FF0000"/>
              </a:buClr>
              <a:buFont typeface="Times New Roman" panose="02020603050405020304" pitchFamily="18" charset="0"/>
              <a:buChar char="–"/>
              <a:defRPr sz="2800">
                <a:solidFill>
                  <a:schemeClr val="tx1"/>
                </a:solidFill>
                <a:latin typeface="Tahoma" panose="020B0604030504040204" pitchFamily="34" charset="0"/>
              </a:defRPr>
            </a:lvl2pPr>
            <a:lvl3pPr marL="1143000" indent="-228600">
              <a:spcBef>
                <a:spcPct val="50000"/>
              </a:spcBef>
              <a:buClr>
                <a:schemeClr val="accent1"/>
              </a:buClr>
              <a:buChar char="•"/>
              <a:defRPr sz="2400">
                <a:solidFill>
                  <a:schemeClr val="tx1"/>
                </a:solidFill>
                <a:latin typeface="Tahoma" panose="020B0604030504040204" pitchFamily="34" charset="0"/>
              </a:defRPr>
            </a:lvl3pPr>
            <a:lvl4pPr marL="1600200" indent="-228600">
              <a:spcBef>
                <a:spcPct val="50000"/>
              </a:spcBef>
              <a:buClr>
                <a:schemeClr val="folHlink"/>
              </a:buClr>
              <a:buChar char="–"/>
              <a:defRPr sz="2000">
                <a:solidFill>
                  <a:schemeClr val="tx1"/>
                </a:solidFill>
                <a:latin typeface="Tahoma" panose="020B0604030504040204" pitchFamily="34" charset="0"/>
              </a:defRPr>
            </a:lvl4pPr>
            <a:lvl5pPr marL="2057400" indent="-228600">
              <a:spcBef>
                <a:spcPct val="50000"/>
              </a:spcBef>
              <a:buClr>
                <a:schemeClr val="accent1"/>
              </a:buClr>
              <a:buChar char="»"/>
              <a:defRPr sz="2000">
                <a:solidFill>
                  <a:schemeClr val="tx1"/>
                </a:solidFill>
                <a:latin typeface="Tahoma" panose="020B0604030504040204" pitchFamily="34" charset="0"/>
              </a:defRPr>
            </a:lvl5pPr>
            <a:lvl6pPr marL="25146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6pPr>
            <a:lvl7pPr marL="29718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7pPr>
            <a:lvl8pPr marL="34290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8pPr>
            <a:lvl9pPr marL="38862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9pPr>
          </a:lstStyle>
          <a:p>
            <a:pPr algn="ctr">
              <a:spcBef>
                <a:spcPct val="0"/>
              </a:spcBef>
              <a:buClrTx/>
              <a:buFontTx/>
              <a:buNone/>
            </a:pPr>
            <a:r>
              <a:rPr lang="en-GB" altLang="en-US" sz="2400" b="1" u="sng"/>
              <a:t>Assistant Headteachers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6756" y="86518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9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Title 1"/>
          <p:cNvSpPr>
            <a:spLocks noGrp="1"/>
          </p:cNvSpPr>
          <p:nvPr>
            <p:ph type="title"/>
          </p:nvPr>
        </p:nvSpPr>
        <p:spPr>
          <a:xfrm>
            <a:off x="239713" y="254000"/>
            <a:ext cx="7773987" cy="679450"/>
          </a:xfrm>
        </p:spPr>
        <p:txBody>
          <a:bodyPr/>
          <a:lstStyle/>
          <a:p>
            <a:r>
              <a:rPr lang="en-GB" altLang="en-US" sz="3200" smtClean="0"/>
              <a:t>Head of Year:</a:t>
            </a:r>
          </a:p>
        </p:txBody>
      </p:sp>
      <p:pic>
        <p:nvPicPr>
          <p:cNvPr id="28675" name="Picture 3"/>
          <p:cNvPicPr>
            <a:picLocks noChangeAspect="1"/>
          </p:cNvPicPr>
          <p:nvPr/>
        </p:nvPicPr>
        <p:blipFill>
          <a:blip r:embed="rId4">
            <a:extLst>
              <a:ext uri="{28A0092B-C50C-407E-A947-70E740481C1C}">
                <a14:useLocalDpi xmlns:a14="http://schemas.microsoft.com/office/drawing/2010/main" val="0"/>
              </a:ext>
            </a:extLst>
          </a:blip>
          <a:srcRect l="4369" b="9377"/>
          <a:stretch>
            <a:fillRect/>
          </a:stretch>
        </p:blipFill>
        <p:spPr bwMode="auto">
          <a:xfrm>
            <a:off x="4279900" y="149225"/>
            <a:ext cx="1576388"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p:cNvPicPr>
            <a:picLocks noChangeAspect="1"/>
          </p:cNvPicPr>
          <p:nvPr/>
        </p:nvPicPr>
        <p:blipFill>
          <a:blip r:embed="rId5">
            <a:extLst>
              <a:ext uri="{28A0092B-C50C-407E-A947-70E740481C1C}">
                <a14:useLocalDpi xmlns:a14="http://schemas.microsoft.com/office/drawing/2010/main" val="0"/>
              </a:ext>
            </a:extLst>
          </a:blip>
          <a:srcRect r="5211" b="9579"/>
          <a:stretch>
            <a:fillRect/>
          </a:stretch>
        </p:blipFill>
        <p:spPr bwMode="auto">
          <a:xfrm>
            <a:off x="5441950" y="2303463"/>
            <a:ext cx="1470025"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19425" y="2308225"/>
            <a:ext cx="1531938"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p:cNvPicPr>
            <a:picLocks noChangeAspect="1"/>
          </p:cNvPicPr>
          <p:nvPr/>
        </p:nvPicPr>
        <p:blipFill>
          <a:blip r:embed="rId7">
            <a:extLst>
              <a:ext uri="{28A0092B-C50C-407E-A947-70E740481C1C}">
                <a14:useLocalDpi xmlns:a14="http://schemas.microsoft.com/office/drawing/2010/main" val="0"/>
              </a:ext>
            </a:extLst>
          </a:blip>
          <a:srcRect b="5006"/>
          <a:stretch>
            <a:fillRect/>
          </a:stretch>
        </p:blipFill>
        <p:spPr bwMode="auto">
          <a:xfrm>
            <a:off x="6834188" y="4446588"/>
            <a:ext cx="120015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36775" y="4446588"/>
            <a:ext cx="1179513"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9138" y="2308225"/>
            <a:ext cx="1417637"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770813" y="2303463"/>
            <a:ext cx="1535112"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430713" y="4448175"/>
            <a:ext cx="127635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3" name="TextBox 11"/>
          <p:cNvSpPr txBox="1">
            <a:spLocks noChangeArrowheads="1"/>
          </p:cNvSpPr>
          <p:nvPr/>
        </p:nvSpPr>
        <p:spPr bwMode="auto">
          <a:xfrm>
            <a:off x="6176963" y="404813"/>
            <a:ext cx="266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rgbClr val="FF0000"/>
              </a:buClr>
              <a:buChar char="•"/>
              <a:defRPr sz="3200">
                <a:solidFill>
                  <a:schemeClr val="tx1"/>
                </a:solidFill>
                <a:latin typeface="Tahoma" panose="020B0604030504040204" pitchFamily="34" charset="0"/>
              </a:defRPr>
            </a:lvl1pPr>
            <a:lvl2pPr marL="742950" indent="-285750">
              <a:spcBef>
                <a:spcPct val="50000"/>
              </a:spcBef>
              <a:buClr>
                <a:srgbClr val="FF0000"/>
              </a:buClr>
              <a:buFont typeface="Times New Roman" panose="02020603050405020304" pitchFamily="18" charset="0"/>
              <a:buChar char="–"/>
              <a:defRPr sz="2800">
                <a:solidFill>
                  <a:schemeClr val="tx1"/>
                </a:solidFill>
                <a:latin typeface="Tahoma" panose="020B0604030504040204" pitchFamily="34" charset="0"/>
              </a:defRPr>
            </a:lvl2pPr>
            <a:lvl3pPr marL="1143000" indent="-228600">
              <a:spcBef>
                <a:spcPct val="50000"/>
              </a:spcBef>
              <a:buClr>
                <a:schemeClr val="accent1"/>
              </a:buClr>
              <a:buChar char="•"/>
              <a:defRPr sz="2400">
                <a:solidFill>
                  <a:schemeClr val="tx1"/>
                </a:solidFill>
                <a:latin typeface="Tahoma" panose="020B0604030504040204" pitchFamily="34" charset="0"/>
              </a:defRPr>
            </a:lvl3pPr>
            <a:lvl4pPr marL="1600200" indent="-228600">
              <a:spcBef>
                <a:spcPct val="50000"/>
              </a:spcBef>
              <a:buClr>
                <a:schemeClr val="folHlink"/>
              </a:buClr>
              <a:buChar char="–"/>
              <a:defRPr sz="2000">
                <a:solidFill>
                  <a:schemeClr val="tx1"/>
                </a:solidFill>
                <a:latin typeface="Tahoma" panose="020B0604030504040204" pitchFamily="34" charset="0"/>
              </a:defRPr>
            </a:lvl4pPr>
            <a:lvl5pPr marL="2057400" indent="-228600">
              <a:spcBef>
                <a:spcPct val="50000"/>
              </a:spcBef>
              <a:buClr>
                <a:schemeClr val="accent1"/>
              </a:buClr>
              <a:buChar char="»"/>
              <a:defRPr sz="2000">
                <a:solidFill>
                  <a:schemeClr val="tx1"/>
                </a:solidFill>
                <a:latin typeface="Tahoma" panose="020B0604030504040204" pitchFamily="34" charset="0"/>
              </a:defRPr>
            </a:lvl5pPr>
            <a:lvl6pPr marL="25146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6pPr>
            <a:lvl7pPr marL="29718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7pPr>
            <a:lvl8pPr marL="34290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8pPr>
            <a:lvl9pPr marL="38862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9pPr>
          </a:lstStyle>
          <a:p>
            <a:pPr algn="ctr">
              <a:spcBef>
                <a:spcPct val="0"/>
              </a:spcBef>
              <a:buClrTx/>
              <a:buFontTx/>
              <a:buNone/>
            </a:pPr>
            <a:r>
              <a:rPr lang="en-GB" altLang="en-US"/>
              <a:t>Mrs Stewart</a:t>
            </a:r>
          </a:p>
        </p:txBody>
      </p:sp>
      <p:sp>
        <p:nvSpPr>
          <p:cNvPr id="15" name="Title 1"/>
          <p:cNvSpPr txBox="1">
            <a:spLocks/>
          </p:cNvSpPr>
          <p:nvPr/>
        </p:nvSpPr>
        <p:spPr bwMode="auto">
          <a:xfrm>
            <a:off x="260350" y="1370013"/>
            <a:ext cx="7773988" cy="679450"/>
          </a:xfrm>
          <a:prstGeom prst="rect">
            <a:avLst/>
          </a:prstGeom>
          <a:noFill/>
          <a:ln w="9525">
            <a:noFill/>
            <a:miter lim="800000"/>
            <a:headEnd/>
            <a:tailEnd/>
          </a:ln>
          <a:effectLst/>
        </p:spPr>
        <p:txBody>
          <a:bodyPr lIns="92075" tIns="46038" rIns="92075" bIns="46038"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9pPr>
          </a:lstStyle>
          <a:p>
            <a:pPr algn="l">
              <a:defRPr/>
            </a:pPr>
            <a:r>
              <a:rPr lang="en-GB" sz="3200" kern="0" dirty="0"/>
              <a:t>Tutors:</a:t>
            </a:r>
          </a:p>
        </p:txBody>
      </p:sp>
      <p:sp>
        <p:nvSpPr>
          <p:cNvPr id="28685" name="TextBox 12"/>
          <p:cNvSpPr txBox="1">
            <a:spLocks noChangeArrowheads="1"/>
          </p:cNvSpPr>
          <p:nvPr/>
        </p:nvSpPr>
        <p:spPr bwMode="auto">
          <a:xfrm>
            <a:off x="755650" y="3783013"/>
            <a:ext cx="1577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rgbClr val="FF0000"/>
              </a:buClr>
              <a:buChar char="•"/>
              <a:defRPr sz="3200">
                <a:solidFill>
                  <a:schemeClr val="tx1"/>
                </a:solidFill>
                <a:latin typeface="Tahoma" panose="020B0604030504040204" pitchFamily="34" charset="0"/>
              </a:defRPr>
            </a:lvl1pPr>
            <a:lvl2pPr marL="742950" indent="-285750">
              <a:spcBef>
                <a:spcPct val="50000"/>
              </a:spcBef>
              <a:buClr>
                <a:srgbClr val="FF0000"/>
              </a:buClr>
              <a:buFont typeface="Times New Roman" panose="02020603050405020304" pitchFamily="18" charset="0"/>
              <a:buChar char="–"/>
              <a:defRPr sz="2800">
                <a:solidFill>
                  <a:schemeClr val="tx1"/>
                </a:solidFill>
                <a:latin typeface="Tahoma" panose="020B0604030504040204" pitchFamily="34" charset="0"/>
              </a:defRPr>
            </a:lvl2pPr>
            <a:lvl3pPr marL="1143000" indent="-228600">
              <a:spcBef>
                <a:spcPct val="50000"/>
              </a:spcBef>
              <a:buClr>
                <a:schemeClr val="accent1"/>
              </a:buClr>
              <a:buChar char="•"/>
              <a:defRPr sz="2400">
                <a:solidFill>
                  <a:schemeClr val="tx1"/>
                </a:solidFill>
                <a:latin typeface="Tahoma" panose="020B0604030504040204" pitchFamily="34" charset="0"/>
              </a:defRPr>
            </a:lvl3pPr>
            <a:lvl4pPr marL="1600200" indent="-228600">
              <a:spcBef>
                <a:spcPct val="50000"/>
              </a:spcBef>
              <a:buClr>
                <a:schemeClr val="folHlink"/>
              </a:buClr>
              <a:buChar char="–"/>
              <a:defRPr sz="2000">
                <a:solidFill>
                  <a:schemeClr val="tx1"/>
                </a:solidFill>
                <a:latin typeface="Tahoma" panose="020B0604030504040204" pitchFamily="34" charset="0"/>
              </a:defRPr>
            </a:lvl4pPr>
            <a:lvl5pPr marL="2057400" indent="-228600">
              <a:spcBef>
                <a:spcPct val="50000"/>
              </a:spcBef>
              <a:buClr>
                <a:schemeClr val="accent1"/>
              </a:buClr>
              <a:buChar char="»"/>
              <a:defRPr sz="2000">
                <a:solidFill>
                  <a:schemeClr val="tx1"/>
                </a:solidFill>
                <a:latin typeface="Tahoma" panose="020B0604030504040204" pitchFamily="34" charset="0"/>
              </a:defRPr>
            </a:lvl5pPr>
            <a:lvl6pPr marL="25146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6pPr>
            <a:lvl7pPr marL="29718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7pPr>
            <a:lvl8pPr marL="34290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8pPr>
            <a:lvl9pPr marL="38862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9pPr>
          </a:lstStyle>
          <a:p>
            <a:pPr>
              <a:spcBef>
                <a:spcPct val="0"/>
              </a:spcBef>
              <a:buClrTx/>
              <a:buFontTx/>
              <a:buNone/>
            </a:pPr>
            <a:r>
              <a:rPr lang="en-GB" altLang="en-US" sz="2000"/>
              <a:t>Mrs Chai</a:t>
            </a:r>
          </a:p>
        </p:txBody>
      </p:sp>
      <p:sp>
        <p:nvSpPr>
          <p:cNvPr id="28686" name="TextBox 16"/>
          <p:cNvSpPr txBox="1">
            <a:spLocks noChangeArrowheads="1"/>
          </p:cNvSpPr>
          <p:nvPr/>
        </p:nvSpPr>
        <p:spPr bwMode="auto">
          <a:xfrm>
            <a:off x="2862263" y="3783013"/>
            <a:ext cx="2051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rgbClr val="FF0000"/>
              </a:buClr>
              <a:buChar char="•"/>
              <a:defRPr sz="3200">
                <a:solidFill>
                  <a:schemeClr val="tx1"/>
                </a:solidFill>
                <a:latin typeface="Tahoma" panose="020B0604030504040204" pitchFamily="34" charset="0"/>
              </a:defRPr>
            </a:lvl1pPr>
            <a:lvl2pPr marL="742950" indent="-285750">
              <a:spcBef>
                <a:spcPct val="50000"/>
              </a:spcBef>
              <a:buClr>
                <a:srgbClr val="FF0000"/>
              </a:buClr>
              <a:buFont typeface="Times New Roman" panose="02020603050405020304" pitchFamily="18" charset="0"/>
              <a:buChar char="–"/>
              <a:defRPr sz="2800">
                <a:solidFill>
                  <a:schemeClr val="tx1"/>
                </a:solidFill>
                <a:latin typeface="Tahoma" panose="020B0604030504040204" pitchFamily="34" charset="0"/>
              </a:defRPr>
            </a:lvl2pPr>
            <a:lvl3pPr marL="1143000" indent="-228600">
              <a:spcBef>
                <a:spcPct val="50000"/>
              </a:spcBef>
              <a:buClr>
                <a:schemeClr val="accent1"/>
              </a:buClr>
              <a:buChar char="•"/>
              <a:defRPr sz="2400">
                <a:solidFill>
                  <a:schemeClr val="tx1"/>
                </a:solidFill>
                <a:latin typeface="Tahoma" panose="020B0604030504040204" pitchFamily="34" charset="0"/>
              </a:defRPr>
            </a:lvl3pPr>
            <a:lvl4pPr marL="1600200" indent="-228600">
              <a:spcBef>
                <a:spcPct val="50000"/>
              </a:spcBef>
              <a:buClr>
                <a:schemeClr val="folHlink"/>
              </a:buClr>
              <a:buChar char="–"/>
              <a:defRPr sz="2000">
                <a:solidFill>
                  <a:schemeClr val="tx1"/>
                </a:solidFill>
                <a:latin typeface="Tahoma" panose="020B0604030504040204" pitchFamily="34" charset="0"/>
              </a:defRPr>
            </a:lvl4pPr>
            <a:lvl5pPr marL="2057400" indent="-228600">
              <a:spcBef>
                <a:spcPct val="50000"/>
              </a:spcBef>
              <a:buClr>
                <a:schemeClr val="accent1"/>
              </a:buClr>
              <a:buChar char="»"/>
              <a:defRPr sz="2000">
                <a:solidFill>
                  <a:schemeClr val="tx1"/>
                </a:solidFill>
                <a:latin typeface="Tahoma" panose="020B0604030504040204" pitchFamily="34" charset="0"/>
              </a:defRPr>
            </a:lvl5pPr>
            <a:lvl6pPr marL="25146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6pPr>
            <a:lvl7pPr marL="29718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7pPr>
            <a:lvl8pPr marL="34290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8pPr>
            <a:lvl9pPr marL="38862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9pPr>
          </a:lstStyle>
          <a:p>
            <a:pPr>
              <a:spcBef>
                <a:spcPct val="0"/>
              </a:spcBef>
              <a:buClrTx/>
              <a:buFontTx/>
              <a:buNone/>
            </a:pPr>
            <a:r>
              <a:rPr lang="en-GB" altLang="en-US" sz="2000"/>
              <a:t>Miss Raymond</a:t>
            </a:r>
          </a:p>
        </p:txBody>
      </p:sp>
      <p:sp>
        <p:nvSpPr>
          <p:cNvPr id="28687" name="TextBox 17"/>
          <p:cNvSpPr txBox="1">
            <a:spLocks noChangeArrowheads="1"/>
          </p:cNvSpPr>
          <p:nvPr/>
        </p:nvSpPr>
        <p:spPr bwMode="auto">
          <a:xfrm>
            <a:off x="4125913" y="5988050"/>
            <a:ext cx="2051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rgbClr val="FF0000"/>
              </a:buClr>
              <a:buChar char="•"/>
              <a:defRPr sz="3200">
                <a:solidFill>
                  <a:schemeClr val="tx1"/>
                </a:solidFill>
                <a:latin typeface="Tahoma" panose="020B0604030504040204" pitchFamily="34" charset="0"/>
              </a:defRPr>
            </a:lvl1pPr>
            <a:lvl2pPr marL="742950" indent="-285750">
              <a:spcBef>
                <a:spcPct val="50000"/>
              </a:spcBef>
              <a:buClr>
                <a:srgbClr val="FF0000"/>
              </a:buClr>
              <a:buFont typeface="Times New Roman" panose="02020603050405020304" pitchFamily="18" charset="0"/>
              <a:buChar char="–"/>
              <a:defRPr sz="2800">
                <a:solidFill>
                  <a:schemeClr val="tx1"/>
                </a:solidFill>
                <a:latin typeface="Tahoma" panose="020B0604030504040204" pitchFamily="34" charset="0"/>
              </a:defRPr>
            </a:lvl2pPr>
            <a:lvl3pPr marL="1143000" indent="-228600">
              <a:spcBef>
                <a:spcPct val="50000"/>
              </a:spcBef>
              <a:buClr>
                <a:schemeClr val="accent1"/>
              </a:buClr>
              <a:buChar char="•"/>
              <a:defRPr sz="2400">
                <a:solidFill>
                  <a:schemeClr val="tx1"/>
                </a:solidFill>
                <a:latin typeface="Tahoma" panose="020B0604030504040204" pitchFamily="34" charset="0"/>
              </a:defRPr>
            </a:lvl3pPr>
            <a:lvl4pPr marL="1600200" indent="-228600">
              <a:spcBef>
                <a:spcPct val="50000"/>
              </a:spcBef>
              <a:buClr>
                <a:schemeClr val="folHlink"/>
              </a:buClr>
              <a:buChar char="–"/>
              <a:defRPr sz="2000">
                <a:solidFill>
                  <a:schemeClr val="tx1"/>
                </a:solidFill>
                <a:latin typeface="Tahoma" panose="020B0604030504040204" pitchFamily="34" charset="0"/>
              </a:defRPr>
            </a:lvl4pPr>
            <a:lvl5pPr marL="2057400" indent="-228600">
              <a:spcBef>
                <a:spcPct val="50000"/>
              </a:spcBef>
              <a:buClr>
                <a:schemeClr val="accent1"/>
              </a:buClr>
              <a:buChar char="»"/>
              <a:defRPr sz="2000">
                <a:solidFill>
                  <a:schemeClr val="tx1"/>
                </a:solidFill>
                <a:latin typeface="Tahoma" panose="020B0604030504040204" pitchFamily="34" charset="0"/>
              </a:defRPr>
            </a:lvl5pPr>
            <a:lvl6pPr marL="25146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6pPr>
            <a:lvl7pPr marL="29718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7pPr>
            <a:lvl8pPr marL="34290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8pPr>
            <a:lvl9pPr marL="38862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9pPr>
          </a:lstStyle>
          <a:p>
            <a:pPr algn="ctr">
              <a:spcBef>
                <a:spcPct val="0"/>
              </a:spcBef>
              <a:buClrTx/>
              <a:buFontTx/>
              <a:buNone/>
            </a:pPr>
            <a:r>
              <a:rPr lang="en-GB" altLang="en-US" sz="2000"/>
              <a:t>Miss Neagu</a:t>
            </a:r>
          </a:p>
        </p:txBody>
      </p:sp>
      <p:sp>
        <p:nvSpPr>
          <p:cNvPr id="28688" name="TextBox 18"/>
          <p:cNvSpPr txBox="1">
            <a:spLocks noChangeArrowheads="1"/>
          </p:cNvSpPr>
          <p:nvPr/>
        </p:nvSpPr>
        <p:spPr bwMode="auto">
          <a:xfrm>
            <a:off x="6494463" y="5988050"/>
            <a:ext cx="2051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rgbClr val="FF0000"/>
              </a:buClr>
              <a:buChar char="•"/>
              <a:defRPr sz="3200">
                <a:solidFill>
                  <a:schemeClr val="tx1"/>
                </a:solidFill>
                <a:latin typeface="Tahoma" panose="020B0604030504040204" pitchFamily="34" charset="0"/>
              </a:defRPr>
            </a:lvl1pPr>
            <a:lvl2pPr marL="742950" indent="-285750">
              <a:spcBef>
                <a:spcPct val="50000"/>
              </a:spcBef>
              <a:buClr>
                <a:srgbClr val="FF0000"/>
              </a:buClr>
              <a:buFont typeface="Times New Roman" panose="02020603050405020304" pitchFamily="18" charset="0"/>
              <a:buChar char="–"/>
              <a:defRPr sz="2800">
                <a:solidFill>
                  <a:schemeClr val="tx1"/>
                </a:solidFill>
                <a:latin typeface="Tahoma" panose="020B0604030504040204" pitchFamily="34" charset="0"/>
              </a:defRPr>
            </a:lvl2pPr>
            <a:lvl3pPr marL="1143000" indent="-228600">
              <a:spcBef>
                <a:spcPct val="50000"/>
              </a:spcBef>
              <a:buClr>
                <a:schemeClr val="accent1"/>
              </a:buClr>
              <a:buChar char="•"/>
              <a:defRPr sz="2400">
                <a:solidFill>
                  <a:schemeClr val="tx1"/>
                </a:solidFill>
                <a:latin typeface="Tahoma" panose="020B0604030504040204" pitchFamily="34" charset="0"/>
              </a:defRPr>
            </a:lvl3pPr>
            <a:lvl4pPr marL="1600200" indent="-228600">
              <a:spcBef>
                <a:spcPct val="50000"/>
              </a:spcBef>
              <a:buClr>
                <a:schemeClr val="folHlink"/>
              </a:buClr>
              <a:buChar char="–"/>
              <a:defRPr sz="2000">
                <a:solidFill>
                  <a:schemeClr val="tx1"/>
                </a:solidFill>
                <a:latin typeface="Tahoma" panose="020B0604030504040204" pitchFamily="34" charset="0"/>
              </a:defRPr>
            </a:lvl4pPr>
            <a:lvl5pPr marL="2057400" indent="-228600">
              <a:spcBef>
                <a:spcPct val="50000"/>
              </a:spcBef>
              <a:buClr>
                <a:schemeClr val="accent1"/>
              </a:buClr>
              <a:buChar char="»"/>
              <a:defRPr sz="2000">
                <a:solidFill>
                  <a:schemeClr val="tx1"/>
                </a:solidFill>
                <a:latin typeface="Tahoma" panose="020B0604030504040204" pitchFamily="34" charset="0"/>
              </a:defRPr>
            </a:lvl5pPr>
            <a:lvl6pPr marL="25146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6pPr>
            <a:lvl7pPr marL="29718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7pPr>
            <a:lvl8pPr marL="34290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8pPr>
            <a:lvl9pPr marL="38862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9pPr>
          </a:lstStyle>
          <a:p>
            <a:pPr algn="ctr">
              <a:spcBef>
                <a:spcPct val="0"/>
              </a:spcBef>
              <a:buClrTx/>
              <a:buFontTx/>
              <a:buNone/>
            </a:pPr>
            <a:r>
              <a:rPr lang="en-GB" altLang="en-US" sz="2000"/>
              <a:t>Mrs Tigwell</a:t>
            </a:r>
          </a:p>
        </p:txBody>
      </p:sp>
      <p:sp>
        <p:nvSpPr>
          <p:cNvPr id="28689" name="TextBox 19"/>
          <p:cNvSpPr txBox="1">
            <a:spLocks noChangeArrowheads="1"/>
          </p:cNvSpPr>
          <p:nvPr/>
        </p:nvSpPr>
        <p:spPr bwMode="auto">
          <a:xfrm>
            <a:off x="1725613" y="5988050"/>
            <a:ext cx="2052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rgbClr val="FF0000"/>
              </a:buClr>
              <a:buChar char="•"/>
              <a:defRPr sz="3200">
                <a:solidFill>
                  <a:schemeClr val="tx1"/>
                </a:solidFill>
                <a:latin typeface="Tahoma" panose="020B0604030504040204" pitchFamily="34" charset="0"/>
              </a:defRPr>
            </a:lvl1pPr>
            <a:lvl2pPr marL="742950" indent="-285750">
              <a:spcBef>
                <a:spcPct val="50000"/>
              </a:spcBef>
              <a:buClr>
                <a:srgbClr val="FF0000"/>
              </a:buClr>
              <a:buFont typeface="Times New Roman" panose="02020603050405020304" pitchFamily="18" charset="0"/>
              <a:buChar char="–"/>
              <a:defRPr sz="2800">
                <a:solidFill>
                  <a:schemeClr val="tx1"/>
                </a:solidFill>
                <a:latin typeface="Tahoma" panose="020B0604030504040204" pitchFamily="34" charset="0"/>
              </a:defRPr>
            </a:lvl2pPr>
            <a:lvl3pPr marL="1143000" indent="-228600">
              <a:spcBef>
                <a:spcPct val="50000"/>
              </a:spcBef>
              <a:buClr>
                <a:schemeClr val="accent1"/>
              </a:buClr>
              <a:buChar char="•"/>
              <a:defRPr sz="2400">
                <a:solidFill>
                  <a:schemeClr val="tx1"/>
                </a:solidFill>
                <a:latin typeface="Tahoma" panose="020B0604030504040204" pitchFamily="34" charset="0"/>
              </a:defRPr>
            </a:lvl3pPr>
            <a:lvl4pPr marL="1600200" indent="-228600">
              <a:spcBef>
                <a:spcPct val="50000"/>
              </a:spcBef>
              <a:buClr>
                <a:schemeClr val="folHlink"/>
              </a:buClr>
              <a:buChar char="–"/>
              <a:defRPr sz="2000">
                <a:solidFill>
                  <a:schemeClr val="tx1"/>
                </a:solidFill>
                <a:latin typeface="Tahoma" panose="020B0604030504040204" pitchFamily="34" charset="0"/>
              </a:defRPr>
            </a:lvl4pPr>
            <a:lvl5pPr marL="2057400" indent="-228600">
              <a:spcBef>
                <a:spcPct val="50000"/>
              </a:spcBef>
              <a:buClr>
                <a:schemeClr val="accent1"/>
              </a:buClr>
              <a:buChar char="»"/>
              <a:defRPr sz="2000">
                <a:solidFill>
                  <a:schemeClr val="tx1"/>
                </a:solidFill>
                <a:latin typeface="Tahoma" panose="020B0604030504040204" pitchFamily="34" charset="0"/>
              </a:defRPr>
            </a:lvl5pPr>
            <a:lvl6pPr marL="25146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6pPr>
            <a:lvl7pPr marL="29718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7pPr>
            <a:lvl8pPr marL="34290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8pPr>
            <a:lvl9pPr marL="38862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9pPr>
          </a:lstStyle>
          <a:p>
            <a:pPr algn="ctr">
              <a:spcBef>
                <a:spcPct val="0"/>
              </a:spcBef>
              <a:buClrTx/>
              <a:buFontTx/>
              <a:buNone/>
            </a:pPr>
            <a:r>
              <a:rPr lang="en-GB" altLang="en-US" sz="2000"/>
              <a:t>Miss Tilbury</a:t>
            </a:r>
          </a:p>
        </p:txBody>
      </p:sp>
      <p:sp>
        <p:nvSpPr>
          <p:cNvPr id="28690" name="TextBox 20"/>
          <p:cNvSpPr txBox="1">
            <a:spLocks noChangeArrowheads="1"/>
          </p:cNvSpPr>
          <p:nvPr/>
        </p:nvSpPr>
        <p:spPr bwMode="auto">
          <a:xfrm>
            <a:off x="5151438" y="3757613"/>
            <a:ext cx="2051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rgbClr val="FF0000"/>
              </a:buClr>
              <a:buChar char="•"/>
              <a:defRPr sz="3200">
                <a:solidFill>
                  <a:schemeClr val="tx1"/>
                </a:solidFill>
                <a:latin typeface="Tahoma" panose="020B0604030504040204" pitchFamily="34" charset="0"/>
              </a:defRPr>
            </a:lvl1pPr>
            <a:lvl2pPr marL="742950" indent="-285750">
              <a:spcBef>
                <a:spcPct val="50000"/>
              </a:spcBef>
              <a:buClr>
                <a:srgbClr val="FF0000"/>
              </a:buClr>
              <a:buFont typeface="Times New Roman" panose="02020603050405020304" pitchFamily="18" charset="0"/>
              <a:buChar char="–"/>
              <a:defRPr sz="2800">
                <a:solidFill>
                  <a:schemeClr val="tx1"/>
                </a:solidFill>
                <a:latin typeface="Tahoma" panose="020B0604030504040204" pitchFamily="34" charset="0"/>
              </a:defRPr>
            </a:lvl2pPr>
            <a:lvl3pPr marL="1143000" indent="-228600">
              <a:spcBef>
                <a:spcPct val="50000"/>
              </a:spcBef>
              <a:buClr>
                <a:schemeClr val="accent1"/>
              </a:buClr>
              <a:buChar char="•"/>
              <a:defRPr sz="2400">
                <a:solidFill>
                  <a:schemeClr val="tx1"/>
                </a:solidFill>
                <a:latin typeface="Tahoma" panose="020B0604030504040204" pitchFamily="34" charset="0"/>
              </a:defRPr>
            </a:lvl3pPr>
            <a:lvl4pPr marL="1600200" indent="-228600">
              <a:spcBef>
                <a:spcPct val="50000"/>
              </a:spcBef>
              <a:buClr>
                <a:schemeClr val="folHlink"/>
              </a:buClr>
              <a:buChar char="–"/>
              <a:defRPr sz="2000">
                <a:solidFill>
                  <a:schemeClr val="tx1"/>
                </a:solidFill>
                <a:latin typeface="Tahoma" panose="020B0604030504040204" pitchFamily="34" charset="0"/>
              </a:defRPr>
            </a:lvl4pPr>
            <a:lvl5pPr marL="2057400" indent="-228600">
              <a:spcBef>
                <a:spcPct val="50000"/>
              </a:spcBef>
              <a:buClr>
                <a:schemeClr val="accent1"/>
              </a:buClr>
              <a:buChar char="»"/>
              <a:defRPr sz="2000">
                <a:solidFill>
                  <a:schemeClr val="tx1"/>
                </a:solidFill>
                <a:latin typeface="Tahoma" panose="020B0604030504040204" pitchFamily="34" charset="0"/>
              </a:defRPr>
            </a:lvl5pPr>
            <a:lvl6pPr marL="25146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6pPr>
            <a:lvl7pPr marL="29718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7pPr>
            <a:lvl8pPr marL="34290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8pPr>
            <a:lvl9pPr marL="38862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9pPr>
          </a:lstStyle>
          <a:p>
            <a:pPr algn="ctr">
              <a:spcBef>
                <a:spcPct val="0"/>
              </a:spcBef>
              <a:buClrTx/>
              <a:buFontTx/>
              <a:buNone/>
            </a:pPr>
            <a:r>
              <a:rPr lang="en-GB" altLang="en-US" sz="2000"/>
              <a:t>Mr Colgrave</a:t>
            </a:r>
          </a:p>
        </p:txBody>
      </p:sp>
      <p:sp>
        <p:nvSpPr>
          <p:cNvPr id="28691" name="TextBox 21"/>
          <p:cNvSpPr txBox="1">
            <a:spLocks noChangeArrowheads="1"/>
          </p:cNvSpPr>
          <p:nvPr/>
        </p:nvSpPr>
        <p:spPr bwMode="auto">
          <a:xfrm>
            <a:off x="7493000" y="3757613"/>
            <a:ext cx="2051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rgbClr val="FF0000"/>
              </a:buClr>
              <a:buChar char="•"/>
              <a:defRPr sz="3200">
                <a:solidFill>
                  <a:schemeClr val="tx1"/>
                </a:solidFill>
                <a:latin typeface="Tahoma" panose="020B0604030504040204" pitchFamily="34" charset="0"/>
              </a:defRPr>
            </a:lvl1pPr>
            <a:lvl2pPr marL="742950" indent="-285750">
              <a:spcBef>
                <a:spcPct val="50000"/>
              </a:spcBef>
              <a:buClr>
                <a:srgbClr val="FF0000"/>
              </a:buClr>
              <a:buFont typeface="Times New Roman" panose="02020603050405020304" pitchFamily="18" charset="0"/>
              <a:buChar char="–"/>
              <a:defRPr sz="2800">
                <a:solidFill>
                  <a:schemeClr val="tx1"/>
                </a:solidFill>
                <a:latin typeface="Tahoma" panose="020B0604030504040204" pitchFamily="34" charset="0"/>
              </a:defRPr>
            </a:lvl2pPr>
            <a:lvl3pPr marL="1143000" indent="-228600">
              <a:spcBef>
                <a:spcPct val="50000"/>
              </a:spcBef>
              <a:buClr>
                <a:schemeClr val="accent1"/>
              </a:buClr>
              <a:buChar char="•"/>
              <a:defRPr sz="2400">
                <a:solidFill>
                  <a:schemeClr val="tx1"/>
                </a:solidFill>
                <a:latin typeface="Tahoma" panose="020B0604030504040204" pitchFamily="34" charset="0"/>
              </a:defRPr>
            </a:lvl3pPr>
            <a:lvl4pPr marL="1600200" indent="-228600">
              <a:spcBef>
                <a:spcPct val="50000"/>
              </a:spcBef>
              <a:buClr>
                <a:schemeClr val="folHlink"/>
              </a:buClr>
              <a:buChar char="–"/>
              <a:defRPr sz="2000">
                <a:solidFill>
                  <a:schemeClr val="tx1"/>
                </a:solidFill>
                <a:latin typeface="Tahoma" panose="020B0604030504040204" pitchFamily="34" charset="0"/>
              </a:defRPr>
            </a:lvl4pPr>
            <a:lvl5pPr marL="2057400" indent="-228600">
              <a:spcBef>
                <a:spcPct val="50000"/>
              </a:spcBef>
              <a:buClr>
                <a:schemeClr val="accent1"/>
              </a:buClr>
              <a:buChar char="»"/>
              <a:defRPr sz="2000">
                <a:solidFill>
                  <a:schemeClr val="tx1"/>
                </a:solidFill>
                <a:latin typeface="Tahoma" panose="020B0604030504040204" pitchFamily="34" charset="0"/>
              </a:defRPr>
            </a:lvl5pPr>
            <a:lvl6pPr marL="25146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6pPr>
            <a:lvl7pPr marL="29718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7pPr>
            <a:lvl8pPr marL="34290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8pPr>
            <a:lvl9pPr marL="38862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9pPr>
          </a:lstStyle>
          <a:p>
            <a:pPr algn="ctr">
              <a:spcBef>
                <a:spcPct val="0"/>
              </a:spcBef>
              <a:buClrTx/>
              <a:buFontTx/>
              <a:buNone/>
            </a:pPr>
            <a:r>
              <a:rPr lang="en-GB" altLang="en-US" sz="2000"/>
              <a:t>Mr Baldwin</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58813" y="478075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Title 1"/>
          <p:cNvSpPr>
            <a:spLocks noGrp="1"/>
          </p:cNvSpPr>
          <p:nvPr>
            <p:ph type="title"/>
          </p:nvPr>
        </p:nvSpPr>
        <p:spPr>
          <a:xfrm>
            <a:off x="704850" y="1557338"/>
            <a:ext cx="12384088" cy="935037"/>
          </a:xfrm>
        </p:spPr>
        <p:txBody>
          <a:bodyPr/>
          <a:lstStyle/>
          <a:p>
            <a:r>
              <a:rPr lang="en-GB" altLang="en-US" smtClean="0">
                <a:solidFill>
                  <a:srgbClr val="FFFFFF"/>
                </a:solidFill>
              </a:rPr>
              <a:t>Key Stage 3 Leader:</a:t>
            </a:r>
            <a:br>
              <a:rPr lang="en-GB" altLang="en-US" smtClean="0">
                <a:solidFill>
                  <a:srgbClr val="FFFFFF"/>
                </a:solidFill>
              </a:rPr>
            </a:br>
            <a:r>
              <a:rPr lang="en-GB" altLang="en-US" smtClean="0">
                <a:solidFill>
                  <a:srgbClr val="FFFFFF"/>
                </a:solidFill>
              </a:rPr>
              <a:t/>
            </a:r>
            <a:br>
              <a:rPr lang="en-GB" altLang="en-US" smtClean="0">
                <a:solidFill>
                  <a:srgbClr val="FFFFFF"/>
                </a:solidFill>
              </a:rPr>
            </a:br>
            <a:r>
              <a:rPr lang="en-GB" altLang="en-US" smtClean="0">
                <a:solidFill>
                  <a:srgbClr val="FFFFFF"/>
                </a:solidFill>
              </a:rPr>
              <a:t>Mrs Ruck</a:t>
            </a:r>
          </a:p>
        </p:txBody>
      </p:sp>
      <p:pic>
        <p:nvPicPr>
          <p:cNvPr id="2969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4850" y="2852738"/>
            <a:ext cx="1677988"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08984" y="172005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8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GB" altLang="en-US" smtClean="0">
                <a:solidFill>
                  <a:srgbClr val="FFFFFF"/>
                </a:solidFill>
              </a:rPr>
              <a:t>House System</a:t>
            </a:r>
          </a:p>
        </p:txBody>
      </p:sp>
      <p:sp>
        <p:nvSpPr>
          <p:cNvPr id="10243" name="Rectangle 3"/>
          <p:cNvSpPr>
            <a:spLocks noGrp="1" noChangeArrowheads="1"/>
          </p:cNvSpPr>
          <p:nvPr>
            <p:ph type="body" idx="1"/>
          </p:nvPr>
        </p:nvSpPr>
        <p:spPr>
          <a:xfrm>
            <a:off x="200025" y="1628775"/>
            <a:ext cx="9072563" cy="4968875"/>
          </a:xfrm>
        </p:spPr>
        <p:txBody>
          <a:bodyPr/>
          <a:lstStyle/>
          <a:p>
            <a:pPr marL="0" indent="0">
              <a:buFontTx/>
              <a:buNone/>
              <a:defRPr/>
            </a:pPr>
            <a:r>
              <a:rPr lang="en-GB" sz="3600" dirty="0" smtClean="0">
                <a:solidFill>
                  <a:srgbClr val="FFFFFF"/>
                </a:solidFill>
                <a:latin typeface="+mj-lt"/>
              </a:rPr>
              <a:t>The Houses will be involved in:-</a:t>
            </a:r>
          </a:p>
          <a:p>
            <a:pPr lvl="1">
              <a:buClr>
                <a:srgbClr val="0070C0"/>
              </a:buClr>
              <a:buFont typeface="Wingdings" panose="05000000000000000000" pitchFamily="2" charset="2"/>
              <a:buChar char="ü"/>
              <a:defRPr/>
            </a:pPr>
            <a:r>
              <a:rPr lang="en-GB" sz="3200" dirty="0" smtClean="0">
                <a:solidFill>
                  <a:srgbClr val="FFFFFF"/>
                </a:solidFill>
                <a:latin typeface="+mj-lt"/>
                <a:cs typeface="Arial" panose="020B0604020202020204" pitchFamily="34" charset="0"/>
              </a:rPr>
              <a:t>Academic achievements with the Heads of Faculty</a:t>
            </a:r>
          </a:p>
          <a:p>
            <a:pPr lvl="1">
              <a:buClr>
                <a:srgbClr val="0070C0"/>
              </a:buClr>
              <a:buFont typeface="Wingdings" panose="05000000000000000000" pitchFamily="2" charset="2"/>
              <a:buChar char="ü"/>
              <a:defRPr/>
            </a:pPr>
            <a:r>
              <a:rPr lang="en-GB" sz="3200" dirty="0" smtClean="0">
                <a:solidFill>
                  <a:srgbClr val="FFFFFF"/>
                </a:solidFill>
                <a:latin typeface="+mj-lt"/>
                <a:cs typeface="Arial" panose="020B0604020202020204" pitchFamily="34" charset="0"/>
              </a:rPr>
              <a:t>Sporting events</a:t>
            </a:r>
          </a:p>
          <a:p>
            <a:pPr lvl="1">
              <a:buClr>
                <a:srgbClr val="0070C0"/>
              </a:buClr>
              <a:buFont typeface="Wingdings" panose="05000000000000000000" pitchFamily="2" charset="2"/>
              <a:buChar char="ü"/>
              <a:defRPr/>
            </a:pPr>
            <a:r>
              <a:rPr lang="en-GB" sz="3200" dirty="0" smtClean="0">
                <a:solidFill>
                  <a:srgbClr val="FFFFFF"/>
                </a:solidFill>
                <a:latin typeface="+mj-lt"/>
                <a:cs typeface="Arial" panose="020B0604020202020204" pitchFamily="34" charset="0"/>
              </a:rPr>
              <a:t>Performing Arts</a:t>
            </a:r>
          </a:p>
          <a:p>
            <a:pPr lvl="1">
              <a:buClr>
                <a:srgbClr val="0070C0"/>
              </a:buClr>
              <a:buFont typeface="Wingdings" panose="05000000000000000000" pitchFamily="2" charset="2"/>
              <a:buChar char="ü"/>
              <a:defRPr/>
            </a:pPr>
            <a:r>
              <a:rPr lang="en-GB" sz="3200" dirty="0" smtClean="0">
                <a:solidFill>
                  <a:srgbClr val="FFFFFF"/>
                </a:solidFill>
                <a:latin typeface="+mj-lt"/>
                <a:cs typeface="Arial" panose="020B0604020202020204" pitchFamily="34" charset="0"/>
              </a:rPr>
              <a:t>Inter house competitions </a:t>
            </a:r>
          </a:p>
          <a:p>
            <a:pPr eaLnBrk="1" hangingPunct="1">
              <a:defRPr/>
            </a:pPr>
            <a:endParaRPr lang="en-GB" altLang="en-US" sz="2400" dirty="0" smtClean="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6536" y="105514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GB" altLang="en-US" smtClean="0">
                <a:solidFill>
                  <a:srgbClr val="FFFFFF"/>
                </a:solidFill>
              </a:rPr>
              <a:t>The Houses</a:t>
            </a:r>
          </a:p>
        </p:txBody>
      </p:sp>
      <p:pic>
        <p:nvPicPr>
          <p:cNvPr id="32771"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1175" y="2276475"/>
            <a:ext cx="2408238"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73500" y="2262188"/>
            <a:ext cx="2471738"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27863" y="2262188"/>
            <a:ext cx="2533650"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32520" y="107616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GB" altLang="en-US" smtClean="0">
                <a:solidFill>
                  <a:srgbClr val="FFFFFF"/>
                </a:solidFill>
              </a:rPr>
              <a:t>Communication</a:t>
            </a:r>
          </a:p>
        </p:txBody>
      </p:sp>
      <p:sp>
        <p:nvSpPr>
          <p:cNvPr id="34819" name="Content Placeholder 6"/>
          <p:cNvSpPr>
            <a:spLocks noGrp="1"/>
          </p:cNvSpPr>
          <p:nvPr>
            <p:ph idx="1"/>
          </p:nvPr>
        </p:nvSpPr>
        <p:spPr>
          <a:xfrm>
            <a:off x="519113" y="1836738"/>
            <a:ext cx="4252912" cy="4454525"/>
          </a:xfrm>
        </p:spPr>
        <p:txBody>
          <a:bodyPr/>
          <a:lstStyle/>
          <a:p>
            <a:pPr marL="0" indent="0" algn="ctr">
              <a:spcBef>
                <a:spcPts val="1800"/>
              </a:spcBef>
              <a:buFontTx/>
              <a:buNone/>
            </a:pPr>
            <a:r>
              <a:rPr lang="en-GB" altLang="en-US" b="1" smtClean="0">
                <a:solidFill>
                  <a:srgbClr val="FFFFFF"/>
                </a:solidFill>
              </a:rPr>
              <a:t>Pastoral Concern</a:t>
            </a:r>
          </a:p>
          <a:p>
            <a:pPr marL="0" indent="0" algn="ctr">
              <a:spcBef>
                <a:spcPts val="1800"/>
              </a:spcBef>
              <a:buFontTx/>
              <a:buNone/>
            </a:pPr>
            <a:r>
              <a:rPr lang="en-GB" altLang="en-US" sz="2000" b="1" smtClean="0">
                <a:solidFill>
                  <a:srgbClr val="FFFFFF"/>
                </a:solidFill>
              </a:rPr>
              <a:t>Form Tutor</a:t>
            </a:r>
          </a:p>
          <a:p>
            <a:pPr marL="0" indent="0" algn="ctr">
              <a:spcBef>
                <a:spcPts val="1800"/>
              </a:spcBef>
              <a:buFontTx/>
              <a:buNone/>
            </a:pPr>
            <a:r>
              <a:rPr lang="en-GB" altLang="en-US" sz="2000" b="1" smtClean="0">
                <a:solidFill>
                  <a:srgbClr val="FFFFFF"/>
                </a:solidFill>
              </a:rPr>
              <a:t>Head of Year</a:t>
            </a:r>
          </a:p>
          <a:p>
            <a:pPr marL="0" indent="0" algn="ctr">
              <a:spcBef>
                <a:spcPts val="1800"/>
              </a:spcBef>
              <a:buFontTx/>
              <a:buNone/>
            </a:pPr>
            <a:r>
              <a:rPr lang="en-GB" altLang="en-US" sz="2000" b="1" smtClean="0">
                <a:solidFill>
                  <a:srgbClr val="FFFFFF"/>
                </a:solidFill>
              </a:rPr>
              <a:t>Key Stage Lead</a:t>
            </a:r>
          </a:p>
          <a:p>
            <a:pPr marL="0" indent="0" algn="ctr">
              <a:spcBef>
                <a:spcPts val="1800"/>
              </a:spcBef>
              <a:buFontTx/>
              <a:buNone/>
            </a:pPr>
            <a:r>
              <a:rPr lang="en-GB" altLang="en-US" sz="2000" b="1" smtClean="0">
                <a:solidFill>
                  <a:srgbClr val="FFFFFF"/>
                </a:solidFill>
              </a:rPr>
              <a:t>Mr Hurley (AHT)</a:t>
            </a:r>
          </a:p>
          <a:p>
            <a:pPr marL="0" indent="0" algn="ctr">
              <a:spcBef>
                <a:spcPts val="1800"/>
              </a:spcBef>
              <a:buFontTx/>
              <a:buNone/>
            </a:pPr>
            <a:endParaRPr lang="en-GB" altLang="en-US" sz="2000" b="1" smtClean="0">
              <a:solidFill>
                <a:srgbClr val="FFFFFF"/>
              </a:solidFill>
            </a:endParaRPr>
          </a:p>
          <a:p>
            <a:pPr marL="0" indent="0" algn="ctr">
              <a:buFontTx/>
              <a:buNone/>
            </a:pPr>
            <a:endParaRPr lang="en-GB" altLang="en-US" b="1" smtClean="0">
              <a:solidFill>
                <a:srgbClr val="FFFFFF"/>
              </a:solidFill>
            </a:endParaRPr>
          </a:p>
        </p:txBody>
      </p:sp>
      <p:sp>
        <p:nvSpPr>
          <p:cNvPr id="5" name="Rectangle 4"/>
          <p:cNvSpPr/>
          <p:nvPr/>
        </p:nvSpPr>
        <p:spPr>
          <a:xfrm>
            <a:off x="4772025" y="1836738"/>
            <a:ext cx="4486275" cy="3278187"/>
          </a:xfrm>
          <a:prstGeom prst="rect">
            <a:avLst/>
          </a:prstGeom>
        </p:spPr>
        <p:txBody>
          <a:bodyPr>
            <a:spAutoFit/>
          </a:bodyPr>
          <a:lstStyle/>
          <a:p>
            <a:pPr algn="ctr">
              <a:spcBef>
                <a:spcPts val="1800"/>
              </a:spcBef>
              <a:defRPr/>
            </a:pPr>
            <a:r>
              <a:rPr lang="en-GB" sz="3200" b="1" dirty="0">
                <a:solidFill>
                  <a:srgbClr val="FFFFFF"/>
                </a:solidFill>
                <a:latin typeface="+mn-lt"/>
              </a:rPr>
              <a:t>Academic concern</a:t>
            </a:r>
          </a:p>
          <a:p>
            <a:pPr algn="ctr">
              <a:spcBef>
                <a:spcPts val="1800"/>
              </a:spcBef>
              <a:defRPr/>
            </a:pPr>
            <a:r>
              <a:rPr lang="en-GB" sz="2000" b="1" dirty="0">
                <a:solidFill>
                  <a:srgbClr val="FFFFFF"/>
                </a:solidFill>
                <a:latin typeface="+mn-lt"/>
              </a:rPr>
              <a:t>Class Teacher</a:t>
            </a:r>
          </a:p>
          <a:p>
            <a:pPr algn="ctr">
              <a:spcBef>
                <a:spcPts val="1800"/>
              </a:spcBef>
              <a:defRPr/>
            </a:pPr>
            <a:r>
              <a:rPr lang="en-GB" sz="2000" b="1" dirty="0">
                <a:solidFill>
                  <a:srgbClr val="FFFFFF"/>
                </a:solidFill>
                <a:latin typeface="+mn-lt"/>
              </a:rPr>
              <a:t>Head of Faculty</a:t>
            </a:r>
          </a:p>
          <a:p>
            <a:pPr algn="ctr">
              <a:spcBef>
                <a:spcPts val="1800"/>
              </a:spcBef>
              <a:defRPr/>
            </a:pPr>
            <a:r>
              <a:rPr lang="en-GB" sz="2000" b="1" dirty="0">
                <a:solidFill>
                  <a:srgbClr val="FFFFFF"/>
                </a:solidFill>
                <a:latin typeface="+mn-lt"/>
              </a:rPr>
              <a:t>Key Stage Lead</a:t>
            </a:r>
          </a:p>
          <a:p>
            <a:pPr algn="ctr">
              <a:spcBef>
                <a:spcPts val="1800"/>
              </a:spcBef>
              <a:defRPr/>
            </a:pPr>
            <a:r>
              <a:rPr lang="en-GB" sz="2000" b="1" dirty="0">
                <a:solidFill>
                  <a:srgbClr val="FFFFFF"/>
                </a:solidFill>
                <a:latin typeface="+mn-lt"/>
              </a:rPr>
              <a:t>Mr Byrne(AHT)</a:t>
            </a:r>
          </a:p>
          <a:p>
            <a:pPr algn="ctr">
              <a:spcBef>
                <a:spcPts val="1800"/>
              </a:spcBef>
              <a:defRPr/>
            </a:pPr>
            <a:endParaRPr lang="en-GB" sz="2000" b="1" dirty="0">
              <a:solidFill>
                <a:srgbClr val="FFFFFF"/>
              </a:solidFill>
              <a:latin typeface="+mn-lt"/>
            </a:endParaRPr>
          </a:p>
        </p:txBody>
      </p:sp>
      <p:sp>
        <p:nvSpPr>
          <p:cNvPr id="34821" name="TextBox 1"/>
          <p:cNvSpPr txBox="1">
            <a:spLocks noChangeArrowheads="1"/>
          </p:cNvSpPr>
          <p:nvPr/>
        </p:nvSpPr>
        <p:spPr bwMode="auto">
          <a:xfrm>
            <a:off x="3549650" y="5180013"/>
            <a:ext cx="29511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rgbClr val="FF0000"/>
              </a:buClr>
              <a:buChar char="•"/>
              <a:defRPr sz="3200">
                <a:solidFill>
                  <a:schemeClr val="tx1"/>
                </a:solidFill>
                <a:latin typeface="Tahoma" panose="020B0604030504040204" pitchFamily="34" charset="0"/>
              </a:defRPr>
            </a:lvl1pPr>
            <a:lvl2pPr marL="742950" indent="-285750">
              <a:spcBef>
                <a:spcPct val="50000"/>
              </a:spcBef>
              <a:buClr>
                <a:srgbClr val="FF0000"/>
              </a:buClr>
              <a:buFont typeface="Times New Roman" panose="02020603050405020304" pitchFamily="18" charset="0"/>
              <a:buChar char="–"/>
              <a:defRPr sz="2800">
                <a:solidFill>
                  <a:schemeClr val="tx1"/>
                </a:solidFill>
                <a:latin typeface="Tahoma" panose="020B0604030504040204" pitchFamily="34" charset="0"/>
              </a:defRPr>
            </a:lvl2pPr>
            <a:lvl3pPr marL="1143000" indent="-228600">
              <a:spcBef>
                <a:spcPct val="50000"/>
              </a:spcBef>
              <a:buClr>
                <a:schemeClr val="accent1"/>
              </a:buClr>
              <a:buChar char="•"/>
              <a:defRPr sz="2400">
                <a:solidFill>
                  <a:schemeClr val="tx1"/>
                </a:solidFill>
                <a:latin typeface="Tahoma" panose="020B0604030504040204" pitchFamily="34" charset="0"/>
              </a:defRPr>
            </a:lvl3pPr>
            <a:lvl4pPr marL="1600200" indent="-228600">
              <a:spcBef>
                <a:spcPct val="50000"/>
              </a:spcBef>
              <a:buClr>
                <a:schemeClr val="folHlink"/>
              </a:buClr>
              <a:buChar char="–"/>
              <a:defRPr sz="2000">
                <a:solidFill>
                  <a:schemeClr val="tx1"/>
                </a:solidFill>
                <a:latin typeface="Tahoma" panose="020B0604030504040204" pitchFamily="34" charset="0"/>
              </a:defRPr>
            </a:lvl4pPr>
            <a:lvl5pPr marL="2057400" indent="-228600">
              <a:spcBef>
                <a:spcPct val="50000"/>
              </a:spcBef>
              <a:buClr>
                <a:schemeClr val="accent1"/>
              </a:buClr>
              <a:buChar char="»"/>
              <a:defRPr sz="2000">
                <a:solidFill>
                  <a:schemeClr val="tx1"/>
                </a:solidFill>
                <a:latin typeface="Tahoma" panose="020B0604030504040204" pitchFamily="34" charset="0"/>
              </a:defRPr>
            </a:lvl5pPr>
            <a:lvl6pPr marL="25146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6pPr>
            <a:lvl7pPr marL="29718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7pPr>
            <a:lvl8pPr marL="34290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8pPr>
            <a:lvl9pPr marL="3886200" indent="-228600" eaLnBrk="0" fontAlgn="base" hangingPunct="0">
              <a:spcBef>
                <a:spcPct val="50000"/>
              </a:spcBef>
              <a:spcAft>
                <a:spcPct val="0"/>
              </a:spcAft>
              <a:buClr>
                <a:schemeClr val="accent1"/>
              </a:buClr>
              <a:buChar char="»"/>
              <a:defRPr sz="2000">
                <a:solidFill>
                  <a:schemeClr val="tx1"/>
                </a:solidFill>
                <a:latin typeface="Tahoma" panose="020B0604030504040204" pitchFamily="34" charset="0"/>
              </a:defRPr>
            </a:lvl9pPr>
          </a:lstStyle>
          <a:p>
            <a:pPr>
              <a:spcBef>
                <a:spcPct val="0"/>
              </a:spcBef>
              <a:buClrTx/>
              <a:buFontTx/>
              <a:buNone/>
            </a:pPr>
            <a:r>
              <a:rPr lang="en-GB" altLang="en-US" sz="2800"/>
              <a:t>Mr Guyett- DHT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6536" y="11398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9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Neon Frame">
  <a:themeElements>
    <a:clrScheme name="">
      <a:dk1>
        <a:srgbClr val="808080"/>
      </a:dk1>
      <a:lt1>
        <a:srgbClr val="FFFFCC"/>
      </a:lt1>
      <a:dk2>
        <a:srgbClr val="000000"/>
      </a:dk2>
      <a:lt2>
        <a:srgbClr val="FFFFCC"/>
      </a:lt2>
      <a:accent1>
        <a:srgbClr val="FF6600"/>
      </a:accent1>
      <a:accent2>
        <a:srgbClr val="FF41FF"/>
      </a:accent2>
      <a:accent3>
        <a:srgbClr val="AAAAAA"/>
      </a:accent3>
      <a:accent4>
        <a:srgbClr val="DADAAE"/>
      </a:accent4>
      <a:accent5>
        <a:srgbClr val="FFB8AA"/>
      </a:accent5>
      <a:accent6>
        <a:srgbClr val="E73AE7"/>
      </a:accent6>
      <a:hlink>
        <a:srgbClr val="FF0066"/>
      </a:hlink>
      <a:folHlink>
        <a:srgbClr val="CC0066"/>
      </a:folHlink>
    </a:clrScheme>
    <a:fontScheme name="Neon Fram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4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4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Neon Fram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Neon Fram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Neon Fram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Neon Fram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Neon Frame 5">
        <a:dk1>
          <a:srgbClr val="808080"/>
        </a:dk1>
        <a:lt1>
          <a:srgbClr val="F8F8F8"/>
        </a:lt1>
        <a:dk2>
          <a:srgbClr val="000000"/>
        </a:dk2>
        <a:lt2>
          <a:srgbClr val="FFFFFF"/>
        </a:lt2>
        <a:accent1>
          <a:srgbClr val="FF6600"/>
        </a:accent1>
        <a:accent2>
          <a:srgbClr val="FF41FF"/>
        </a:accent2>
        <a:accent3>
          <a:srgbClr val="AAAAAA"/>
        </a:accent3>
        <a:accent4>
          <a:srgbClr val="D4D4D4"/>
        </a:accent4>
        <a:accent5>
          <a:srgbClr val="FFB8AA"/>
        </a:accent5>
        <a:accent6>
          <a:srgbClr val="E73AE7"/>
        </a:accent6>
        <a:hlink>
          <a:srgbClr val="FF0066"/>
        </a:hlink>
        <a:folHlink>
          <a:srgbClr val="CC0066"/>
        </a:folHlink>
      </a:clrScheme>
      <a:clrMap bg1="dk2" tx1="lt1" bg2="dk1" tx2="lt2" accent1="accent1" accent2="accent2" accent3="accent3" accent4="accent4" accent5="accent5" accent6="accent6" hlink="hlink" folHlink="folHlink"/>
    </a:extraClrScheme>
    <a:extraClrScheme>
      <a:clrScheme name="Neon Frame 6">
        <a:dk1>
          <a:srgbClr val="808080"/>
        </a:dk1>
        <a:lt1>
          <a:srgbClr val="F8F8F8"/>
        </a:lt1>
        <a:dk2>
          <a:srgbClr val="000000"/>
        </a:dk2>
        <a:lt2>
          <a:srgbClr val="FFFFFF"/>
        </a:lt2>
        <a:accent1>
          <a:srgbClr val="FF4FC9"/>
        </a:accent1>
        <a:accent2>
          <a:srgbClr val="FF91B6"/>
        </a:accent2>
        <a:accent3>
          <a:srgbClr val="AAAAAA"/>
        </a:accent3>
        <a:accent4>
          <a:srgbClr val="D4D4D4"/>
        </a:accent4>
        <a:accent5>
          <a:srgbClr val="FFB2E1"/>
        </a:accent5>
        <a:accent6>
          <a:srgbClr val="E783A5"/>
        </a:accent6>
        <a:hlink>
          <a:srgbClr val="FF99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4894</TotalTime>
  <Words>842</Words>
  <Application>Microsoft Office PowerPoint</Application>
  <PresentationFormat>A4 Paper (210x297 mm)</PresentationFormat>
  <Paragraphs>130</Paragraphs>
  <Slides>22</Slides>
  <Notes>8</Notes>
  <HiddenSlides>0</HiddenSlides>
  <MMClips>18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Tahoma</vt:lpstr>
      <vt:lpstr>Times New Roman</vt:lpstr>
      <vt:lpstr>Wingdings</vt:lpstr>
      <vt:lpstr>Neon Frame</vt:lpstr>
      <vt:lpstr>PowerPoint Presentation</vt:lpstr>
      <vt:lpstr>PowerPoint Presentation</vt:lpstr>
      <vt:lpstr>PowerPoint Presentation</vt:lpstr>
      <vt:lpstr>Leadership Team </vt:lpstr>
      <vt:lpstr>Head of Year:</vt:lpstr>
      <vt:lpstr>Key Stage 3 Leader:  Mrs Ruck</vt:lpstr>
      <vt:lpstr>House System</vt:lpstr>
      <vt:lpstr>The Houses</vt:lpstr>
      <vt:lpstr>Communication</vt:lpstr>
      <vt:lpstr>The Ethos</vt:lpstr>
      <vt:lpstr>The Non Negotiables </vt:lpstr>
      <vt:lpstr>Attendance</vt:lpstr>
      <vt:lpstr>Punctuality </vt:lpstr>
      <vt:lpstr>Uniform</vt:lpstr>
      <vt:lpstr>Behaviour</vt:lpstr>
      <vt:lpstr>Rewards</vt:lpstr>
      <vt:lpstr>Safeguarding your child  when using Social Media</vt:lpstr>
      <vt:lpstr>PowerPoint Presentation</vt:lpstr>
      <vt:lpstr>Monitor homework from home</vt:lpstr>
      <vt:lpstr>New Catering Contract</vt:lpstr>
      <vt:lpstr>Keeping in Contact</vt:lpstr>
      <vt:lpstr>Opening school in September</vt:lpstr>
    </vt:vector>
  </TitlesOfParts>
  <Company>Hillview School for Girls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The Headteacher</dc:creator>
  <cp:lastModifiedBy>Alan Inns</cp:lastModifiedBy>
  <cp:revision>197</cp:revision>
  <cp:lastPrinted>2018-07-02T14:23:18Z</cp:lastPrinted>
  <dcterms:created xsi:type="dcterms:W3CDTF">1998-06-25T11:47:32Z</dcterms:created>
  <dcterms:modified xsi:type="dcterms:W3CDTF">2020-07-24T14:20:18Z</dcterms:modified>
</cp:coreProperties>
</file>