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8" r:id="rId7"/>
    <p:sldId id="262" r:id="rId8"/>
    <p:sldId id="260" r:id="rId9"/>
    <p:sldId id="261" r:id="rId10"/>
    <p:sldId id="263" r:id="rId11"/>
    <p:sldId id="259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B"/>
    <a:srgbClr val="777777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787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23CF8-E299-4318-A07C-F80F3F1AC19F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4E13F-FE3C-444D-97E7-E1B8FD06BA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82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assoon Sans Std" panose="020B0503020103030203" pitchFamily="34" charset="0"/>
              </a:defRPr>
            </a:lvl1pPr>
          </a:lstStyle>
          <a:p>
            <a:fld id="{316D6F11-7DF8-4EF6-A0BB-4385EBD87796}" type="datetimeFigureOut">
              <a:rPr lang="en-GB" smtClean="0"/>
              <a:pPr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assoon Sans Std" panose="020B050302010303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09800" cy="365125"/>
          </a:xfrm>
        </p:spPr>
        <p:txBody>
          <a:bodyPr/>
          <a:lstStyle>
            <a:lvl1pPr>
              <a:defRPr>
                <a:latin typeface="Sassoon Sans Std" panose="020B0503020103030203" pitchFamily="34" charset="0"/>
              </a:defRPr>
            </a:lvl1pPr>
          </a:lstStyle>
          <a:p>
            <a:fld id="{762E5AD2-551B-4FDB-855F-E4C85D4137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21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6F11-7DF8-4EF6-A0BB-4385EBD87796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5AD2-551B-4FDB-855F-E4C85D413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40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6F11-7DF8-4EF6-A0BB-4385EBD87796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5AD2-551B-4FDB-855F-E4C85D413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00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ingsSass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assoon Sans Std" panose="020B0503020103030203" pitchFamily="34" charset="0"/>
              </a:defRPr>
            </a:lvl1pPr>
          </a:lstStyle>
          <a:p>
            <a:fld id="{316D6F11-7DF8-4EF6-A0BB-4385EBD87796}" type="datetimeFigureOut">
              <a:rPr lang="en-GB" smtClean="0"/>
              <a:pPr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assoon Sans Std" panose="020B0503020103030203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260600" cy="365125"/>
          </a:xfrm>
        </p:spPr>
        <p:txBody>
          <a:bodyPr/>
          <a:lstStyle>
            <a:lvl1pPr>
              <a:defRPr>
                <a:latin typeface="Sassoon Sans Std" panose="020B0503020103030203" pitchFamily="34" charset="0"/>
              </a:defRPr>
            </a:lvl1pPr>
          </a:lstStyle>
          <a:p>
            <a:fld id="{762E5AD2-551B-4FDB-855F-E4C85D41370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8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6F11-7DF8-4EF6-A0BB-4385EBD87796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5AD2-551B-4FDB-855F-E4C85D413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84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6F11-7DF8-4EF6-A0BB-4385EBD87796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5AD2-551B-4FDB-855F-E4C85D413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01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6F11-7DF8-4EF6-A0BB-4385EBD87796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5AD2-551B-4FDB-855F-E4C85D413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40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6F11-7DF8-4EF6-A0BB-4385EBD87796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5AD2-551B-4FDB-855F-E4C85D413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16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6F11-7DF8-4EF6-A0BB-4385EBD87796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5AD2-551B-4FDB-855F-E4C85D413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99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6F11-7DF8-4EF6-A0BB-4385EBD87796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5AD2-551B-4FDB-855F-E4C85D413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628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6F11-7DF8-4EF6-A0BB-4385EBD87796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5AD2-551B-4FDB-855F-E4C85D413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74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D6F11-7DF8-4EF6-A0BB-4385EBD87796}" type="datetimeFigureOut">
              <a:rPr lang="en-GB" smtClean="0"/>
              <a:t>09/04/2021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E5AD2-551B-4FDB-855F-E4C85D413705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463" y="5575300"/>
            <a:ext cx="12195937" cy="1285079"/>
            <a:chOff x="-2463" y="5602515"/>
            <a:chExt cx="12195937" cy="1257863"/>
          </a:xfrm>
        </p:grpSpPr>
        <p:sp>
          <p:nvSpPr>
            <p:cNvPr id="13" name="Rectangle 4"/>
            <p:cNvSpPr/>
            <p:nvPr/>
          </p:nvSpPr>
          <p:spPr>
            <a:xfrm>
              <a:off x="-1598" y="5602515"/>
              <a:ext cx="12193739" cy="1253103"/>
            </a:xfrm>
            <a:custGeom>
              <a:avLst/>
              <a:gdLst>
                <a:gd name="connsiteX0" fmla="*/ 0 w 12554858"/>
                <a:gd name="connsiteY0" fmla="*/ 0 h 2017486"/>
                <a:gd name="connsiteX1" fmla="*/ 12554858 w 12554858"/>
                <a:gd name="connsiteY1" fmla="*/ 0 h 2017486"/>
                <a:gd name="connsiteX2" fmla="*/ 12554858 w 12554858"/>
                <a:gd name="connsiteY2" fmla="*/ 2017486 h 2017486"/>
                <a:gd name="connsiteX3" fmla="*/ 0 w 12554858"/>
                <a:gd name="connsiteY3" fmla="*/ 2017486 h 2017486"/>
                <a:gd name="connsiteX4" fmla="*/ 0 w 12554858"/>
                <a:gd name="connsiteY4" fmla="*/ 0 h 2017486"/>
                <a:gd name="connsiteX0" fmla="*/ 0 w 12554858"/>
                <a:gd name="connsiteY0" fmla="*/ 0 h 2017486"/>
                <a:gd name="connsiteX1" fmla="*/ 12554858 w 12554858"/>
                <a:gd name="connsiteY1" fmla="*/ 0 h 2017486"/>
                <a:gd name="connsiteX2" fmla="*/ 12554858 w 12554858"/>
                <a:gd name="connsiteY2" fmla="*/ 2017486 h 2017486"/>
                <a:gd name="connsiteX3" fmla="*/ 0 w 12554858"/>
                <a:gd name="connsiteY3" fmla="*/ 2017486 h 2017486"/>
                <a:gd name="connsiteX4" fmla="*/ 0 w 12554858"/>
                <a:gd name="connsiteY4" fmla="*/ 0 h 2017486"/>
                <a:gd name="connsiteX0" fmla="*/ 0 w 12554858"/>
                <a:gd name="connsiteY0" fmla="*/ 449943 h 2017486"/>
                <a:gd name="connsiteX1" fmla="*/ 12554858 w 12554858"/>
                <a:gd name="connsiteY1" fmla="*/ 0 h 2017486"/>
                <a:gd name="connsiteX2" fmla="*/ 12554858 w 12554858"/>
                <a:gd name="connsiteY2" fmla="*/ 2017486 h 2017486"/>
                <a:gd name="connsiteX3" fmla="*/ 0 w 12554858"/>
                <a:gd name="connsiteY3" fmla="*/ 2017486 h 2017486"/>
                <a:gd name="connsiteX4" fmla="*/ 0 w 12554858"/>
                <a:gd name="connsiteY4" fmla="*/ 449943 h 2017486"/>
                <a:gd name="connsiteX0" fmla="*/ 0 w 12656458"/>
                <a:gd name="connsiteY0" fmla="*/ 261257 h 1828800"/>
                <a:gd name="connsiteX1" fmla="*/ 12656458 w 12656458"/>
                <a:gd name="connsiteY1" fmla="*/ 0 h 1828800"/>
                <a:gd name="connsiteX2" fmla="*/ 12554858 w 12656458"/>
                <a:gd name="connsiteY2" fmla="*/ 1828800 h 1828800"/>
                <a:gd name="connsiteX3" fmla="*/ 0 w 12656458"/>
                <a:gd name="connsiteY3" fmla="*/ 1828800 h 1828800"/>
                <a:gd name="connsiteX4" fmla="*/ 0 w 12656458"/>
                <a:gd name="connsiteY4" fmla="*/ 261257 h 1828800"/>
                <a:gd name="connsiteX0" fmla="*/ 0 w 12656458"/>
                <a:gd name="connsiteY0" fmla="*/ 261257 h 1828800"/>
                <a:gd name="connsiteX1" fmla="*/ 12656458 w 12656458"/>
                <a:gd name="connsiteY1" fmla="*/ 0 h 1828800"/>
                <a:gd name="connsiteX2" fmla="*/ 12554858 w 12656458"/>
                <a:gd name="connsiteY2" fmla="*/ 1828800 h 1828800"/>
                <a:gd name="connsiteX3" fmla="*/ 0 w 12656458"/>
                <a:gd name="connsiteY3" fmla="*/ 1828800 h 1828800"/>
                <a:gd name="connsiteX4" fmla="*/ 0 w 12656458"/>
                <a:gd name="connsiteY4" fmla="*/ 261257 h 1828800"/>
                <a:gd name="connsiteX0" fmla="*/ 188686 w 12656458"/>
                <a:gd name="connsiteY0" fmla="*/ 217715 h 1828800"/>
                <a:gd name="connsiteX1" fmla="*/ 12656458 w 12656458"/>
                <a:gd name="connsiteY1" fmla="*/ 0 h 1828800"/>
                <a:gd name="connsiteX2" fmla="*/ 12554858 w 12656458"/>
                <a:gd name="connsiteY2" fmla="*/ 1828800 h 1828800"/>
                <a:gd name="connsiteX3" fmla="*/ 0 w 12656458"/>
                <a:gd name="connsiteY3" fmla="*/ 1828800 h 1828800"/>
                <a:gd name="connsiteX4" fmla="*/ 188686 w 12656458"/>
                <a:gd name="connsiteY4" fmla="*/ 217715 h 1828800"/>
                <a:gd name="connsiteX0" fmla="*/ 0 w 12467772"/>
                <a:gd name="connsiteY0" fmla="*/ 217715 h 1828800"/>
                <a:gd name="connsiteX1" fmla="*/ 12467772 w 12467772"/>
                <a:gd name="connsiteY1" fmla="*/ 0 h 1828800"/>
                <a:gd name="connsiteX2" fmla="*/ 12366172 w 12467772"/>
                <a:gd name="connsiteY2" fmla="*/ 1828800 h 1828800"/>
                <a:gd name="connsiteX3" fmla="*/ 72572 w 12467772"/>
                <a:gd name="connsiteY3" fmla="*/ 1669143 h 1828800"/>
                <a:gd name="connsiteX4" fmla="*/ 0 w 12467772"/>
                <a:gd name="connsiteY4" fmla="*/ 217715 h 1828800"/>
                <a:gd name="connsiteX0" fmla="*/ 0 w 12467772"/>
                <a:gd name="connsiteY0" fmla="*/ 217715 h 1828800"/>
                <a:gd name="connsiteX1" fmla="*/ 12467772 w 12467772"/>
                <a:gd name="connsiteY1" fmla="*/ 0 h 1828800"/>
                <a:gd name="connsiteX2" fmla="*/ 12366172 w 12467772"/>
                <a:gd name="connsiteY2" fmla="*/ 1828800 h 1828800"/>
                <a:gd name="connsiteX3" fmla="*/ 232592 w 12467772"/>
                <a:gd name="connsiteY3" fmla="*/ 1570083 h 1828800"/>
                <a:gd name="connsiteX4" fmla="*/ 0 w 12467772"/>
                <a:gd name="connsiteY4" fmla="*/ 217715 h 1828800"/>
                <a:gd name="connsiteX0" fmla="*/ 0 w 12467772"/>
                <a:gd name="connsiteY0" fmla="*/ 217715 h 1828800"/>
                <a:gd name="connsiteX1" fmla="*/ 12467772 w 12467772"/>
                <a:gd name="connsiteY1" fmla="*/ 0 h 1828800"/>
                <a:gd name="connsiteX2" fmla="*/ 12366172 w 12467772"/>
                <a:gd name="connsiteY2" fmla="*/ 1828800 h 1828800"/>
                <a:gd name="connsiteX3" fmla="*/ 34472 w 12467772"/>
                <a:gd name="connsiteY3" fmla="*/ 1455783 h 1828800"/>
                <a:gd name="connsiteX4" fmla="*/ 0 w 12467772"/>
                <a:gd name="connsiteY4" fmla="*/ 217715 h 1828800"/>
                <a:gd name="connsiteX0" fmla="*/ 11248 w 12433300"/>
                <a:gd name="connsiteY0" fmla="*/ 202475 h 1828800"/>
                <a:gd name="connsiteX1" fmla="*/ 12433300 w 12433300"/>
                <a:gd name="connsiteY1" fmla="*/ 0 h 1828800"/>
                <a:gd name="connsiteX2" fmla="*/ 12331700 w 12433300"/>
                <a:gd name="connsiteY2" fmla="*/ 1828800 h 1828800"/>
                <a:gd name="connsiteX3" fmla="*/ 0 w 12433300"/>
                <a:gd name="connsiteY3" fmla="*/ 1455783 h 1828800"/>
                <a:gd name="connsiteX4" fmla="*/ 11248 w 12433300"/>
                <a:gd name="connsiteY4" fmla="*/ 202475 h 1828800"/>
                <a:gd name="connsiteX0" fmla="*/ 3628 w 12433300"/>
                <a:gd name="connsiteY0" fmla="*/ 202475 h 1828800"/>
                <a:gd name="connsiteX1" fmla="*/ 12433300 w 12433300"/>
                <a:gd name="connsiteY1" fmla="*/ 0 h 1828800"/>
                <a:gd name="connsiteX2" fmla="*/ 12331700 w 12433300"/>
                <a:gd name="connsiteY2" fmla="*/ 1828800 h 1828800"/>
                <a:gd name="connsiteX3" fmla="*/ 0 w 12433300"/>
                <a:gd name="connsiteY3" fmla="*/ 1455783 h 1828800"/>
                <a:gd name="connsiteX4" fmla="*/ 3628 w 12433300"/>
                <a:gd name="connsiteY4" fmla="*/ 202475 h 1828800"/>
                <a:gd name="connsiteX0" fmla="*/ 0 w 12429672"/>
                <a:gd name="connsiteY0" fmla="*/ 202475 h 1828800"/>
                <a:gd name="connsiteX1" fmla="*/ 12429672 w 12429672"/>
                <a:gd name="connsiteY1" fmla="*/ 0 h 1828800"/>
                <a:gd name="connsiteX2" fmla="*/ 12328072 w 12429672"/>
                <a:gd name="connsiteY2" fmla="*/ 1828800 h 1828800"/>
                <a:gd name="connsiteX3" fmla="*/ 19232 w 12429672"/>
                <a:gd name="connsiteY3" fmla="*/ 1455783 h 1828800"/>
                <a:gd name="connsiteX4" fmla="*/ 0 w 12429672"/>
                <a:gd name="connsiteY4" fmla="*/ 202475 h 1828800"/>
                <a:gd name="connsiteX0" fmla="*/ 0 w 12429672"/>
                <a:gd name="connsiteY0" fmla="*/ 202475 h 1828800"/>
                <a:gd name="connsiteX1" fmla="*/ 12429672 w 12429672"/>
                <a:gd name="connsiteY1" fmla="*/ 0 h 1828800"/>
                <a:gd name="connsiteX2" fmla="*/ 12328072 w 12429672"/>
                <a:gd name="connsiteY2" fmla="*/ 1828800 h 1828800"/>
                <a:gd name="connsiteX3" fmla="*/ 3992 w 12429672"/>
                <a:gd name="connsiteY3" fmla="*/ 1455783 h 1828800"/>
                <a:gd name="connsiteX4" fmla="*/ 0 w 12429672"/>
                <a:gd name="connsiteY4" fmla="*/ 202475 h 1828800"/>
                <a:gd name="connsiteX0" fmla="*/ 0 w 12429672"/>
                <a:gd name="connsiteY0" fmla="*/ 202475 h 1828800"/>
                <a:gd name="connsiteX1" fmla="*/ 12429672 w 12429672"/>
                <a:gd name="connsiteY1" fmla="*/ 0 h 1828800"/>
                <a:gd name="connsiteX2" fmla="*/ 12328072 w 12429672"/>
                <a:gd name="connsiteY2" fmla="*/ 1828800 h 1828800"/>
                <a:gd name="connsiteX3" fmla="*/ 3992 w 12429672"/>
                <a:gd name="connsiteY3" fmla="*/ 1379583 h 1828800"/>
                <a:gd name="connsiteX4" fmla="*/ 0 w 12429672"/>
                <a:gd name="connsiteY4" fmla="*/ 202475 h 1828800"/>
                <a:gd name="connsiteX0" fmla="*/ 0 w 12429672"/>
                <a:gd name="connsiteY0" fmla="*/ 202475 h 1828800"/>
                <a:gd name="connsiteX1" fmla="*/ 12429672 w 12429672"/>
                <a:gd name="connsiteY1" fmla="*/ 0 h 1828800"/>
                <a:gd name="connsiteX2" fmla="*/ 12328072 w 12429672"/>
                <a:gd name="connsiteY2" fmla="*/ 1828800 h 1828800"/>
                <a:gd name="connsiteX3" fmla="*/ 3992 w 12429672"/>
                <a:gd name="connsiteY3" fmla="*/ 1432923 h 1828800"/>
                <a:gd name="connsiteX4" fmla="*/ 0 w 12429672"/>
                <a:gd name="connsiteY4" fmla="*/ 202475 h 1828800"/>
                <a:gd name="connsiteX0" fmla="*/ 0 w 12328072"/>
                <a:gd name="connsiteY0" fmla="*/ 194855 h 1821180"/>
                <a:gd name="connsiteX1" fmla="*/ 12178212 w 12328072"/>
                <a:gd name="connsiteY1" fmla="*/ 0 h 1821180"/>
                <a:gd name="connsiteX2" fmla="*/ 12328072 w 12328072"/>
                <a:gd name="connsiteY2" fmla="*/ 1821180 h 1821180"/>
                <a:gd name="connsiteX3" fmla="*/ 3992 w 12328072"/>
                <a:gd name="connsiteY3" fmla="*/ 1425303 h 1821180"/>
                <a:gd name="connsiteX4" fmla="*/ 0 w 12328072"/>
                <a:gd name="connsiteY4" fmla="*/ 194855 h 1821180"/>
                <a:gd name="connsiteX0" fmla="*/ 0 w 12178212"/>
                <a:gd name="connsiteY0" fmla="*/ 194855 h 1569720"/>
                <a:gd name="connsiteX1" fmla="*/ 12178212 w 12178212"/>
                <a:gd name="connsiteY1" fmla="*/ 0 h 1569720"/>
                <a:gd name="connsiteX2" fmla="*/ 12061372 w 12178212"/>
                <a:gd name="connsiteY2" fmla="*/ 1569720 h 1569720"/>
                <a:gd name="connsiteX3" fmla="*/ 3992 w 12178212"/>
                <a:gd name="connsiteY3" fmla="*/ 1425303 h 1569720"/>
                <a:gd name="connsiteX4" fmla="*/ 0 w 12178212"/>
                <a:gd name="connsiteY4" fmla="*/ 194855 h 1569720"/>
                <a:gd name="connsiteX0" fmla="*/ 0 w 12183292"/>
                <a:gd name="connsiteY0" fmla="*/ 194855 h 1432560"/>
                <a:gd name="connsiteX1" fmla="*/ 12178212 w 12183292"/>
                <a:gd name="connsiteY1" fmla="*/ 0 h 1432560"/>
                <a:gd name="connsiteX2" fmla="*/ 12183292 w 12183292"/>
                <a:gd name="connsiteY2" fmla="*/ 1432560 h 1432560"/>
                <a:gd name="connsiteX3" fmla="*/ 3992 w 12183292"/>
                <a:gd name="connsiteY3" fmla="*/ 1425303 h 1432560"/>
                <a:gd name="connsiteX4" fmla="*/ 0 w 12183292"/>
                <a:gd name="connsiteY4" fmla="*/ 194855 h 1432560"/>
                <a:gd name="connsiteX0" fmla="*/ 0 w 12193598"/>
                <a:gd name="connsiteY0" fmla="*/ 202475 h 1440180"/>
                <a:gd name="connsiteX1" fmla="*/ 12193452 w 12193598"/>
                <a:gd name="connsiteY1" fmla="*/ 0 h 1440180"/>
                <a:gd name="connsiteX2" fmla="*/ 12183292 w 12193598"/>
                <a:gd name="connsiteY2" fmla="*/ 1440180 h 1440180"/>
                <a:gd name="connsiteX3" fmla="*/ 3992 w 12193598"/>
                <a:gd name="connsiteY3" fmla="*/ 1432923 h 1440180"/>
                <a:gd name="connsiteX4" fmla="*/ 0 w 12193598"/>
                <a:gd name="connsiteY4" fmla="*/ 202475 h 1440180"/>
                <a:gd name="connsiteX0" fmla="*/ 0 w 12193598"/>
                <a:gd name="connsiteY0" fmla="*/ 194855 h 1432560"/>
                <a:gd name="connsiteX1" fmla="*/ 12193452 w 12193598"/>
                <a:gd name="connsiteY1" fmla="*/ 0 h 1432560"/>
                <a:gd name="connsiteX2" fmla="*/ 12183292 w 12193598"/>
                <a:gd name="connsiteY2" fmla="*/ 1432560 h 1432560"/>
                <a:gd name="connsiteX3" fmla="*/ 3992 w 12193598"/>
                <a:gd name="connsiteY3" fmla="*/ 1425303 h 1432560"/>
                <a:gd name="connsiteX4" fmla="*/ 0 w 12193598"/>
                <a:gd name="connsiteY4" fmla="*/ 194855 h 1432560"/>
                <a:gd name="connsiteX0" fmla="*/ 0 w 12193739"/>
                <a:gd name="connsiteY0" fmla="*/ 194855 h 1430179"/>
                <a:gd name="connsiteX1" fmla="*/ 12193452 w 12193739"/>
                <a:gd name="connsiteY1" fmla="*/ 0 h 1430179"/>
                <a:gd name="connsiteX2" fmla="*/ 12190436 w 12193739"/>
                <a:gd name="connsiteY2" fmla="*/ 1430179 h 1430179"/>
                <a:gd name="connsiteX3" fmla="*/ 3992 w 12193739"/>
                <a:gd name="connsiteY3" fmla="*/ 1425303 h 1430179"/>
                <a:gd name="connsiteX4" fmla="*/ 0 w 12193739"/>
                <a:gd name="connsiteY4" fmla="*/ 194855 h 1430179"/>
                <a:gd name="connsiteX0" fmla="*/ 0 w 12193739"/>
                <a:gd name="connsiteY0" fmla="*/ 101921 h 1337245"/>
                <a:gd name="connsiteX1" fmla="*/ 12193452 w 12193739"/>
                <a:gd name="connsiteY1" fmla="*/ 0 h 1337245"/>
                <a:gd name="connsiteX2" fmla="*/ 12190436 w 12193739"/>
                <a:gd name="connsiteY2" fmla="*/ 1337245 h 1337245"/>
                <a:gd name="connsiteX3" fmla="*/ 3992 w 12193739"/>
                <a:gd name="connsiteY3" fmla="*/ 1332369 h 1337245"/>
                <a:gd name="connsiteX4" fmla="*/ 0 w 12193739"/>
                <a:gd name="connsiteY4" fmla="*/ 101921 h 1337245"/>
                <a:gd name="connsiteX0" fmla="*/ 0 w 12193739"/>
                <a:gd name="connsiteY0" fmla="*/ 39966 h 1337245"/>
                <a:gd name="connsiteX1" fmla="*/ 12193452 w 12193739"/>
                <a:gd name="connsiteY1" fmla="*/ 0 h 1337245"/>
                <a:gd name="connsiteX2" fmla="*/ 12190436 w 12193739"/>
                <a:gd name="connsiteY2" fmla="*/ 1337245 h 1337245"/>
                <a:gd name="connsiteX3" fmla="*/ 3992 w 12193739"/>
                <a:gd name="connsiteY3" fmla="*/ 1332369 h 1337245"/>
                <a:gd name="connsiteX4" fmla="*/ 0 w 12193739"/>
                <a:gd name="connsiteY4" fmla="*/ 39966 h 133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3739" h="1337245">
                  <a:moveTo>
                    <a:pt x="0" y="39966"/>
                  </a:moveTo>
                  <a:cubicBezTo>
                    <a:pt x="7291010" y="1288194"/>
                    <a:pt x="8008499" y="0"/>
                    <a:pt x="12193452" y="0"/>
                  </a:cubicBezTo>
                  <a:cubicBezTo>
                    <a:pt x="12195145" y="477520"/>
                    <a:pt x="12188743" y="859725"/>
                    <a:pt x="12190436" y="1337245"/>
                  </a:cubicBezTo>
                  <a:lnTo>
                    <a:pt x="3992" y="1332369"/>
                  </a:lnTo>
                  <a:cubicBezTo>
                    <a:pt x="3992" y="809855"/>
                    <a:pt x="0" y="562480"/>
                    <a:pt x="0" y="399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4"/>
            <p:cNvSpPr/>
            <p:nvPr/>
          </p:nvSpPr>
          <p:spPr>
            <a:xfrm>
              <a:off x="-2463" y="5699690"/>
              <a:ext cx="12194347" cy="1157108"/>
            </a:xfrm>
            <a:custGeom>
              <a:avLst/>
              <a:gdLst>
                <a:gd name="connsiteX0" fmla="*/ 0 w 12554858"/>
                <a:gd name="connsiteY0" fmla="*/ 0 h 2017486"/>
                <a:gd name="connsiteX1" fmla="*/ 12554858 w 12554858"/>
                <a:gd name="connsiteY1" fmla="*/ 0 h 2017486"/>
                <a:gd name="connsiteX2" fmla="*/ 12554858 w 12554858"/>
                <a:gd name="connsiteY2" fmla="*/ 2017486 h 2017486"/>
                <a:gd name="connsiteX3" fmla="*/ 0 w 12554858"/>
                <a:gd name="connsiteY3" fmla="*/ 2017486 h 2017486"/>
                <a:gd name="connsiteX4" fmla="*/ 0 w 12554858"/>
                <a:gd name="connsiteY4" fmla="*/ 0 h 2017486"/>
                <a:gd name="connsiteX0" fmla="*/ 0 w 12554858"/>
                <a:gd name="connsiteY0" fmla="*/ 0 h 2017486"/>
                <a:gd name="connsiteX1" fmla="*/ 12554858 w 12554858"/>
                <a:gd name="connsiteY1" fmla="*/ 0 h 2017486"/>
                <a:gd name="connsiteX2" fmla="*/ 12554858 w 12554858"/>
                <a:gd name="connsiteY2" fmla="*/ 2017486 h 2017486"/>
                <a:gd name="connsiteX3" fmla="*/ 0 w 12554858"/>
                <a:gd name="connsiteY3" fmla="*/ 2017486 h 2017486"/>
                <a:gd name="connsiteX4" fmla="*/ 0 w 12554858"/>
                <a:gd name="connsiteY4" fmla="*/ 0 h 2017486"/>
                <a:gd name="connsiteX0" fmla="*/ 0 w 12554858"/>
                <a:gd name="connsiteY0" fmla="*/ 449943 h 2017486"/>
                <a:gd name="connsiteX1" fmla="*/ 12554858 w 12554858"/>
                <a:gd name="connsiteY1" fmla="*/ 0 h 2017486"/>
                <a:gd name="connsiteX2" fmla="*/ 12554858 w 12554858"/>
                <a:gd name="connsiteY2" fmla="*/ 2017486 h 2017486"/>
                <a:gd name="connsiteX3" fmla="*/ 0 w 12554858"/>
                <a:gd name="connsiteY3" fmla="*/ 2017486 h 2017486"/>
                <a:gd name="connsiteX4" fmla="*/ 0 w 12554858"/>
                <a:gd name="connsiteY4" fmla="*/ 449943 h 2017486"/>
                <a:gd name="connsiteX0" fmla="*/ 0 w 12656458"/>
                <a:gd name="connsiteY0" fmla="*/ 261257 h 1828800"/>
                <a:gd name="connsiteX1" fmla="*/ 12656458 w 12656458"/>
                <a:gd name="connsiteY1" fmla="*/ 0 h 1828800"/>
                <a:gd name="connsiteX2" fmla="*/ 12554858 w 12656458"/>
                <a:gd name="connsiteY2" fmla="*/ 1828800 h 1828800"/>
                <a:gd name="connsiteX3" fmla="*/ 0 w 12656458"/>
                <a:gd name="connsiteY3" fmla="*/ 1828800 h 1828800"/>
                <a:gd name="connsiteX4" fmla="*/ 0 w 12656458"/>
                <a:gd name="connsiteY4" fmla="*/ 261257 h 1828800"/>
                <a:gd name="connsiteX0" fmla="*/ 0 w 12656458"/>
                <a:gd name="connsiteY0" fmla="*/ 261257 h 1828800"/>
                <a:gd name="connsiteX1" fmla="*/ 12656458 w 12656458"/>
                <a:gd name="connsiteY1" fmla="*/ 0 h 1828800"/>
                <a:gd name="connsiteX2" fmla="*/ 12554858 w 12656458"/>
                <a:gd name="connsiteY2" fmla="*/ 1828800 h 1828800"/>
                <a:gd name="connsiteX3" fmla="*/ 0 w 12656458"/>
                <a:gd name="connsiteY3" fmla="*/ 1828800 h 1828800"/>
                <a:gd name="connsiteX4" fmla="*/ 0 w 12656458"/>
                <a:gd name="connsiteY4" fmla="*/ 261257 h 1828800"/>
                <a:gd name="connsiteX0" fmla="*/ 0 w 12656458"/>
                <a:gd name="connsiteY0" fmla="*/ 145143 h 1828800"/>
                <a:gd name="connsiteX1" fmla="*/ 12656458 w 12656458"/>
                <a:gd name="connsiteY1" fmla="*/ 0 h 1828800"/>
                <a:gd name="connsiteX2" fmla="*/ 12554858 w 12656458"/>
                <a:gd name="connsiteY2" fmla="*/ 1828800 h 1828800"/>
                <a:gd name="connsiteX3" fmla="*/ 0 w 12656458"/>
                <a:gd name="connsiteY3" fmla="*/ 1828800 h 1828800"/>
                <a:gd name="connsiteX4" fmla="*/ 0 w 12656458"/>
                <a:gd name="connsiteY4" fmla="*/ 145143 h 1828800"/>
                <a:gd name="connsiteX0" fmla="*/ 0 w 12641943"/>
                <a:gd name="connsiteY0" fmla="*/ 0 h 1683657"/>
                <a:gd name="connsiteX1" fmla="*/ 12641943 w 12641943"/>
                <a:gd name="connsiteY1" fmla="*/ 101600 h 1683657"/>
                <a:gd name="connsiteX2" fmla="*/ 12554858 w 12641943"/>
                <a:gd name="connsiteY2" fmla="*/ 1683657 h 1683657"/>
                <a:gd name="connsiteX3" fmla="*/ 0 w 12641943"/>
                <a:gd name="connsiteY3" fmla="*/ 1683657 h 1683657"/>
                <a:gd name="connsiteX4" fmla="*/ 0 w 12641943"/>
                <a:gd name="connsiteY4" fmla="*/ 0 h 1683657"/>
                <a:gd name="connsiteX0" fmla="*/ 14514 w 12641943"/>
                <a:gd name="connsiteY0" fmla="*/ 0 h 1727200"/>
                <a:gd name="connsiteX1" fmla="*/ 12641943 w 12641943"/>
                <a:gd name="connsiteY1" fmla="*/ 145143 h 1727200"/>
                <a:gd name="connsiteX2" fmla="*/ 12554858 w 12641943"/>
                <a:gd name="connsiteY2" fmla="*/ 1727200 h 1727200"/>
                <a:gd name="connsiteX3" fmla="*/ 0 w 12641943"/>
                <a:gd name="connsiteY3" fmla="*/ 1727200 h 1727200"/>
                <a:gd name="connsiteX4" fmla="*/ 14514 w 12641943"/>
                <a:gd name="connsiteY4" fmla="*/ 0 h 1727200"/>
                <a:gd name="connsiteX0" fmla="*/ 399 w 12627828"/>
                <a:gd name="connsiteY0" fmla="*/ 0 h 1727200"/>
                <a:gd name="connsiteX1" fmla="*/ 12627828 w 12627828"/>
                <a:gd name="connsiteY1" fmla="*/ 145143 h 1727200"/>
                <a:gd name="connsiteX2" fmla="*/ 12540743 w 12627828"/>
                <a:gd name="connsiteY2" fmla="*/ 1727200 h 1727200"/>
                <a:gd name="connsiteX3" fmla="*/ 31605 w 12627828"/>
                <a:gd name="connsiteY3" fmla="*/ 668020 h 1727200"/>
                <a:gd name="connsiteX4" fmla="*/ 399 w 12627828"/>
                <a:gd name="connsiteY4" fmla="*/ 0 h 1727200"/>
                <a:gd name="connsiteX0" fmla="*/ 6894 w 12634323"/>
                <a:gd name="connsiteY0" fmla="*/ 0 h 1727200"/>
                <a:gd name="connsiteX1" fmla="*/ 12634323 w 12634323"/>
                <a:gd name="connsiteY1" fmla="*/ 145143 h 1727200"/>
                <a:gd name="connsiteX2" fmla="*/ 12547238 w 12634323"/>
                <a:gd name="connsiteY2" fmla="*/ 1727200 h 1727200"/>
                <a:gd name="connsiteX3" fmla="*/ 0 w 12634323"/>
                <a:gd name="connsiteY3" fmla="*/ 1041400 h 1727200"/>
                <a:gd name="connsiteX4" fmla="*/ 6894 w 12634323"/>
                <a:gd name="connsiteY4" fmla="*/ 0 h 1727200"/>
                <a:gd name="connsiteX0" fmla="*/ 833 w 12643502"/>
                <a:gd name="connsiteY0" fmla="*/ 0 h 1727200"/>
                <a:gd name="connsiteX1" fmla="*/ 12643502 w 12643502"/>
                <a:gd name="connsiteY1" fmla="*/ 145143 h 1727200"/>
                <a:gd name="connsiteX2" fmla="*/ 12556417 w 12643502"/>
                <a:gd name="connsiteY2" fmla="*/ 1727200 h 1727200"/>
                <a:gd name="connsiteX3" fmla="*/ 9179 w 12643502"/>
                <a:gd name="connsiteY3" fmla="*/ 1041400 h 1727200"/>
                <a:gd name="connsiteX4" fmla="*/ 833 w 12643502"/>
                <a:gd name="connsiteY4" fmla="*/ 0 h 1727200"/>
                <a:gd name="connsiteX0" fmla="*/ 940 w 12643609"/>
                <a:gd name="connsiteY0" fmla="*/ 0 h 1727200"/>
                <a:gd name="connsiteX1" fmla="*/ 12643609 w 12643609"/>
                <a:gd name="connsiteY1" fmla="*/ 145143 h 1727200"/>
                <a:gd name="connsiteX2" fmla="*/ 12556524 w 12643609"/>
                <a:gd name="connsiteY2" fmla="*/ 1727200 h 1727200"/>
                <a:gd name="connsiteX3" fmla="*/ 6905 w 12643609"/>
                <a:gd name="connsiteY3" fmla="*/ 1048543 h 1727200"/>
                <a:gd name="connsiteX4" fmla="*/ 940 w 12643609"/>
                <a:gd name="connsiteY4" fmla="*/ 0 h 1727200"/>
                <a:gd name="connsiteX0" fmla="*/ 940 w 12643609"/>
                <a:gd name="connsiteY0" fmla="*/ 0 h 1727200"/>
                <a:gd name="connsiteX1" fmla="*/ 12643609 w 12643609"/>
                <a:gd name="connsiteY1" fmla="*/ 145143 h 1727200"/>
                <a:gd name="connsiteX2" fmla="*/ 12556524 w 12643609"/>
                <a:gd name="connsiteY2" fmla="*/ 1727200 h 1727200"/>
                <a:gd name="connsiteX3" fmla="*/ 6905 w 12643609"/>
                <a:gd name="connsiteY3" fmla="*/ 1048543 h 1727200"/>
                <a:gd name="connsiteX4" fmla="*/ 940 w 12643609"/>
                <a:gd name="connsiteY4" fmla="*/ 0 h 1727200"/>
                <a:gd name="connsiteX0" fmla="*/ 940 w 12643609"/>
                <a:gd name="connsiteY0" fmla="*/ 0 h 1727200"/>
                <a:gd name="connsiteX1" fmla="*/ 12643609 w 12643609"/>
                <a:gd name="connsiteY1" fmla="*/ 145143 h 1727200"/>
                <a:gd name="connsiteX2" fmla="*/ 12556524 w 12643609"/>
                <a:gd name="connsiteY2" fmla="*/ 1727200 h 1727200"/>
                <a:gd name="connsiteX3" fmla="*/ 6905 w 12643609"/>
                <a:gd name="connsiteY3" fmla="*/ 1048543 h 1727200"/>
                <a:gd name="connsiteX4" fmla="*/ 940 w 12643609"/>
                <a:gd name="connsiteY4" fmla="*/ 0 h 1727200"/>
                <a:gd name="connsiteX0" fmla="*/ 1080 w 12643749"/>
                <a:gd name="connsiteY0" fmla="*/ 0 h 1727200"/>
                <a:gd name="connsiteX1" fmla="*/ 12643749 w 12643749"/>
                <a:gd name="connsiteY1" fmla="*/ 145143 h 1727200"/>
                <a:gd name="connsiteX2" fmla="*/ 12556664 w 12643749"/>
                <a:gd name="connsiteY2" fmla="*/ 1727200 h 1727200"/>
                <a:gd name="connsiteX3" fmla="*/ 4664 w 12643749"/>
                <a:gd name="connsiteY3" fmla="*/ 1048543 h 1727200"/>
                <a:gd name="connsiteX4" fmla="*/ 1080 w 12643749"/>
                <a:gd name="connsiteY4" fmla="*/ 0 h 1727200"/>
                <a:gd name="connsiteX0" fmla="*/ 1080 w 12643749"/>
                <a:gd name="connsiteY0" fmla="*/ 0 h 1727200"/>
                <a:gd name="connsiteX1" fmla="*/ 12643749 w 12643749"/>
                <a:gd name="connsiteY1" fmla="*/ 145143 h 1727200"/>
                <a:gd name="connsiteX2" fmla="*/ 12556664 w 12643749"/>
                <a:gd name="connsiteY2" fmla="*/ 1727200 h 1727200"/>
                <a:gd name="connsiteX3" fmla="*/ 4664 w 12643749"/>
                <a:gd name="connsiteY3" fmla="*/ 1060450 h 1727200"/>
                <a:gd name="connsiteX4" fmla="*/ 1080 w 12643749"/>
                <a:gd name="connsiteY4" fmla="*/ 0 h 1727200"/>
                <a:gd name="connsiteX0" fmla="*/ 1255 w 12643924"/>
                <a:gd name="connsiteY0" fmla="*/ 0 h 1727200"/>
                <a:gd name="connsiteX1" fmla="*/ 12643924 w 12643924"/>
                <a:gd name="connsiteY1" fmla="*/ 145143 h 1727200"/>
                <a:gd name="connsiteX2" fmla="*/ 12556839 w 12643924"/>
                <a:gd name="connsiteY2" fmla="*/ 1727200 h 1727200"/>
                <a:gd name="connsiteX3" fmla="*/ 4839 w 12643924"/>
                <a:gd name="connsiteY3" fmla="*/ 1060450 h 1727200"/>
                <a:gd name="connsiteX4" fmla="*/ 1255 w 12643924"/>
                <a:gd name="connsiteY4" fmla="*/ 0 h 1727200"/>
                <a:gd name="connsiteX0" fmla="*/ 1490 w 12644159"/>
                <a:gd name="connsiteY0" fmla="*/ 0 h 1727200"/>
                <a:gd name="connsiteX1" fmla="*/ 12644159 w 12644159"/>
                <a:gd name="connsiteY1" fmla="*/ 145143 h 1727200"/>
                <a:gd name="connsiteX2" fmla="*/ 12557074 w 12644159"/>
                <a:gd name="connsiteY2" fmla="*/ 1727200 h 1727200"/>
                <a:gd name="connsiteX3" fmla="*/ 5074 w 12644159"/>
                <a:gd name="connsiteY3" fmla="*/ 1060450 h 1727200"/>
                <a:gd name="connsiteX4" fmla="*/ 1490 w 12644159"/>
                <a:gd name="connsiteY4" fmla="*/ 0 h 1727200"/>
                <a:gd name="connsiteX0" fmla="*/ 1813 w 12644482"/>
                <a:gd name="connsiteY0" fmla="*/ 0 h 1727200"/>
                <a:gd name="connsiteX1" fmla="*/ 12644482 w 12644482"/>
                <a:gd name="connsiteY1" fmla="*/ 145143 h 1727200"/>
                <a:gd name="connsiteX2" fmla="*/ 12557397 w 12644482"/>
                <a:gd name="connsiteY2" fmla="*/ 1727200 h 1727200"/>
                <a:gd name="connsiteX3" fmla="*/ 5397 w 12644482"/>
                <a:gd name="connsiteY3" fmla="*/ 1060450 h 1727200"/>
                <a:gd name="connsiteX4" fmla="*/ 1813 w 12644482"/>
                <a:gd name="connsiteY4" fmla="*/ 0 h 1727200"/>
                <a:gd name="connsiteX0" fmla="*/ 1735 w 12644404"/>
                <a:gd name="connsiteY0" fmla="*/ 0 h 1727200"/>
                <a:gd name="connsiteX1" fmla="*/ 12644404 w 12644404"/>
                <a:gd name="connsiteY1" fmla="*/ 145143 h 1727200"/>
                <a:gd name="connsiteX2" fmla="*/ 12557319 w 12644404"/>
                <a:gd name="connsiteY2" fmla="*/ 1727200 h 1727200"/>
                <a:gd name="connsiteX3" fmla="*/ 5319 w 12644404"/>
                <a:gd name="connsiteY3" fmla="*/ 1060450 h 1727200"/>
                <a:gd name="connsiteX4" fmla="*/ 1735 w 12644404"/>
                <a:gd name="connsiteY4" fmla="*/ 0 h 1727200"/>
                <a:gd name="connsiteX0" fmla="*/ 1735 w 12557319"/>
                <a:gd name="connsiteY0" fmla="*/ 0 h 1727200"/>
                <a:gd name="connsiteX1" fmla="*/ 12189585 w 12557319"/>
                <a:gd name="connsiteY1" fmla="*/ 149905 h 1727200"/>
                <a:gd name="connsiteX2" fmla="*/ 12557319 w 12557319"/>
                <a:gd name="connsiteY2" fmla="*/ 1727200 h 1727200"/>
                <a:gd name="connsiteX3" fmla="*/ 5319 w 12557319"/>
                <a:gd name="connsiteY3" fmla="*/ 1060450 h 1727200"/>
                <a:gd name="connsiteX4" fmla="*/ 1735 w 12557319"/>
                <a:gd name="connsiteY4" fmla="*/ 0 h 1727200"/>
                <a:gd name="connsiteX0" fmla="*/ 1735 w 12189585"/>
                <a:gd name="connsiteY0" fmla="*/ 0 h 1136650"/>
                <a:gd name="connsiteX1" fmla="*/ 12189585 w 12189585"/>
                <a:gd name="connsiteY1" fmla="*/ 149905 h 1136650"/>
                <a:gd name="connsiteX2" fmla="*/ 12171556 w 12189585"/>
                <a:gd name="connsiteY2" fmla="*/ 1136650 h 1136650"/>
                <a:gd name="connsiteX3" fmla="*/ 5319 w 12189585"/>
                <a:gd name="connsiteY3" fmla="*/ 1060450 h 1136650"/>
                <a:gd name="connsiteX4" fmla="*/ 1735 w 12189585"/>
                <a:gd name="connsiteY4" fmla="*/ 0 h 1136650"/>
                <a:gd name="connsiteX0" fmla="*/ 1735 w 12189585"/>
                <a:gd name="connsiteY0" fmla="*/ 0 h 1060450"/>
                <a:gd name="connsiteX1" fmla="*/ 12189585 w 12189585"/>
                <a:gd name="connsiteY1" fmla="*/ 149905 h 1060450"/>
                <a:gd name="connsiteX2" fmla="*/ 12157268 w 12189585"/>
                <a:gd name="connsiteY2" fmla="*/ 969963 h 1060450"/>
                <a:gd name="connsiteX3" fmla="*/ 5319 w 12189585"/>
                <a:gd name="connsiteY3" fmla="*/ 1060450 h 1060450"/>
                <a:gd name="connsiteX4" fmla="*/ 1735 w 12189585"/>
                <a:gd name="connsiteY4" fmla="*/ 0 h 1060450"/>
                <a:gd name="connsiteX0" fmla="*/ 1735 w 12189585"/>
                <a:gd name="connsiteY0" fmla="*/ 0 h 1060450"/>
                <a:gd name="connsiteX1" fmla="*/ 12189585 w 12189585"/>
                <a:gd name="connsiteY1" fmla="*/ 149905 h 1060450"/>
                <a:gd name="connsiteX2" fmla="*/ 12185843 w 12189585"/>
                <a:gd name="connsiteY2" fmla="*/ 1060450 h 1060450"/>
                <a:gd name="connsiteX3" fmla="*/ 5319 w 12189585"/>
                <a:gd name="connsiteY3" fmla="*/ 1060450 h 1060450"/>
                <a:gd name="connsiteX4" fmla="*/ 1735 w 12189585"/>
                <a:gd name="connsiteY4" fmla="*/ 0 h 1060450"/>
                <a:gd name="connsiteX0" fmla="*/ 1735 w 12191966"/>
                <a:gd name="connsiteY0" fmla="*/ 0 h 1060450"/>
                <a:gd name="connsiteX1" fmla="*/ 12191966 w 12191966"/>
                <a:gd name="connsiteY1" fmla="*/ 149905 h 1060450"/>
                <a:gd name="connsiteX2" fmla="*/ 12185843 w 12191966"/>
                <a:gd name="connsiteY2" fmla="*/ 1060450 h 1060450"/>
                <a:gd name="connsiteX3" fmla="*/ 5319 w 12191966"/>
                <a:gd name="connsiteY3" fmla="*/ 1060450 h 1060450"/>
                <a:gd name="connsiteX4" fmla="*/ 1735 w 12191966"/>
                <a:gd name="connsiteY4" fmla="*/ 0 h 1060450"/>
                <a:gd name="connsiteX0" fmla="*/ 1735 w 12194347"/>
                <a:gd name="connsiteY0" fmla="*/ 0 h 1060450"/>
                <a:gd name="connsiteX1" fmla="*/ 12194347 w 12194347"/>
                <a:gd name="connsiteY1" fmla="*/ 149905 h 1060450"/>
                <a:gd name="connsiteX2" fmla="*/ 12185843 w 12194347"/>
                <a:gd name="connsiteY2" fmla="*/ 1060450 h 1060450"/>
                <a:gd name="connsiteX3" fmla="*/ 5319 w 12194347"/>
                <a:gd name="connsiteY3" fmla="*/ 1060450 h 1060450"/>
                <a:gd name="connsiteX4" fmla="*/ 1735 w 12194347"/>
                <a:gd name="connsiteY4" fmla="*/ 0 h 106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4347" h="1060450">
                  <a:moveTo>
                    <a:pt x="1735" y="0"/>
                  </a:moveTo>
                  <a:cubicBezTo>
                    <a:pt x="7292745" y="1248228"/>
                    <a:pt x="8009394" y="149905"/>
                    <a:pt x="12194347" y="149905"/>
                  </a:cubicBezTo>
                  <a:cubicBezTo>
                    <a:pt x="12193100" y="453420"/>
                    <a:pt x="12187090" y="756935"/>
                    <a:pt x="12185843" y="1060450"/>
                  </a:cubicBezTo>
                  <a:lnTo>
                    <a:pt x="5319" y="1060450"/>
                  </a:lnTo>
                  <a:cubicBezTo>
                    <a:pt x="3527" y="530225"/>
                    <a:pt x="-3103" y="575733"/>
                    <a:pt x="1735" y="0"/>
                  </a:cubicBezTo>
                  <a:close/>
                </a:path>
              </a:pathLst>
            </a:custGeom>
            <a:solidFill>
              <a:srgbClr val="6C9943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4"/>
            <p:cNvSpPr/>
            <p:nvPr/>
          </p:nvSpPr>
          <p:spPr>
            <a:xfrm>
              <a:off x="-455" y="5934296"/>
              <a:ext cx="12193929" cy="926082"/>
            </a:xfrm>
            <a:custGeom>
              <a:avLst/>
              <a:gdLst>
                <a:gd name="connsiteX0" fmla="*/ 0 w 12554858"/>
                <a:gd name="connsiteY0" fmla="*/ 0 h 2017486"/>
                <a:gd name="connsiteX1" fmla="*/ 12554858 w 12554858"/>
                <a:gd name="connsiteY1" fmla="*/ 0 h 2017486"/>
                <a:gd name="connsiteX2" fmla="*/ 12554858 w 12554858"/>
                <a:gd name="connsiteY2" fmla="*/ 2017486 h 2017486"/>
                <a:gd name="connsiteX3" fmla="*/ 0 w 12554858"/>
                <a:gd name="connsiteY3" fmla="*/ 2017486 h 2017486"/>
                <a:gd name="connsiteX4" fmla="*/ 0 w 12554858"/>
                <a:gd name="connsiteY4" fmla="*/ 0 h 2017486"/>
                <a:gd name="connsiteX0" fmla="*/ 0 w 12554858"/>
                <a:gd name="connsiteY0" fmla="*/ 0 h 2017486"/>
                <a:gd name="connsiteX1" fmla="*/ 12554858 w 12554858"/>
                <a:gd name="connsiteY1" fmla="*/ 0 h 2017486"/>
                <a:gd name="connsiteX2" fmla="*/ 12554858 w 12554858"/>
                <a:gd name="connsiteY2" fmla="*/ 2017486 h 2017486"/>
                <a:gd name="connsiteX3" fmla="*/ 0 w 12554858"/>
                <a:gd name="connsiteY3" fmla="*/ 2017486 h 2017486"/>
                <a:gd name="connsiteX4" fmla="*/ 0 w 12554858"/>
                <a:gd name="connsiteY4" fmla="*/ 0 h 2017486"/>
                <a:gd name="connsiteX0" fmla="*/ 304800 w 12554858"/>
                <a:gd name="connsiteY0" fmla="*/ 0 h 2032001"/>
                <a:gd name="connsiteX1" fmla="*/ 12554858 w 12554858"/>
                <a:gd name="connsiteY1" fmla="*/ 14515 h 2032001"/>
                <a:gd name="connsiteX2" fmla="*/ 12554858 w 12554858"/>
                <a:gd name="connsiteY2" fmla="*/ 2032001 h 2032001"/>
                <a:gd name="connsiteX3" fmla="*/ 0 w 12554858"/>
                <a:gd name="connsiteY3" fmla="*/ 2032001 h 2032001"/>
                <a:gd name="connsiteX4" fmla="*/ 304800 w 12554858"/>
                <a:gd name="connsiteY4" fmla="*/ 0 h 2032001"/>
                <a:gd name="connsiteX0" fmla="*/ 319314 w 12554858"/>
                <a:gd name="connsiteY0" fmla="*/ 0 h 2046515"/>
                <a:gd name="connsiteX1" fmla="*/ 12554858 w 12554858"/>
                <a:gd name="connsiteY1" fmla="*/ 29029 h 2046515"/>
                <a:gd name="connsiteX2" fmla="*/ 12554858 w 12554858"/>
                <a:gd name="connsiteY2" fmla="*/ 2046515 h 2046515"/>
                <a:gd name="connsiteX3" fmla="*/ 0 w 12554858"/>
                <a:gd name="connsiteY3" fmla="*/ 2046515 h 2046515"/>
                <a:gd name="connsiteX4" fmla="*/ 319314 w 12554858"/>
                <a:gd name="connsiteY4" fmla="*/ 0 h 2046515"/>
                <a:gd name="connsiteX0" fmla="*/ 0 w 12235544"/>
                <a:gd name="connsiteY0" fmla="*/ 0 h 2046515"/>
                <a:gd name="connsiteX1" fmla="*/ 12235544 w 12235544"/>
                <a:gd name="connsiteY1" fmla="*/ 29029 h 2046515"/>
                <a:gd name="connsiteX2" fmla="*/ 12235544 w 12235544"/>
                <a:gd name="connsiteY2" fmla="*/ 2046515 h 2046515"/>
                <a:gd name="connsiteX3" fmla="*/ 246743 w 12235544"/>
                <a:gd name="connsiteY3" fmla="*/ 1335315 h 2046515"/>
                <a:gd name="connsiteX4" fmla="*/ 0 w 12235544"/>
                <a:gd name="connsiteY4" fmla="*/ 0 h 2046515"/>
                <a:gd name="connsiteX0" fmla="*/ 0 w 12235544"/>
                <a:gd name="connsiteY0" fmla="*/ 0 h 2046515"/>
                <a:gd name="connsiteX1" fmla="*/ 12235544 w 12235544"/>
                <a:gd name="connsiteY1" fmla="*/ 29029 h 2046515"/>
                <a:gd name="connsiteX2" fmla="*/ 12235544 w 12235544"/>
                <a:gd name="connsiteY2" fmla="*/ 2046515 h 2046515"/>
                <a:gd name="connsiteX3" fmla="*/ 14514 w 12235544"/>
                <a:gd name="connsiteY3" fmla="*/ 899887 h 2046515"/>
                <a:gd name="connsiteX4" fmla="*/ 0 w 12235544"/>
                <a:gd name="connsiteY4" fmla="*/ 0 h 2046515"/>
                <a:gd name="connsiteX0" fmla="*/ 0 w 12235544"/>
                <a:gd name="connsiteY0" fmla="*/ 0 h 943430"/>
                <a:gd name="connsiteX1" fmla="*/ 12235544 w 12235544"/>
                <a:gd name="connsiteY1" fmla="*/ 29029 h 943430"/>
                <a:gd name="connsiteX2" fmla="*/ 12206516 w 12235544"/>
                <a:gd name="connsiteY2" fmla="*/ 943430 h 943430"/>
                <a:gd name="connsiteX3" fmla="*/ 14514 w 12235544"/>
                <a:gd name="connsiteY3" fmla="*/ 899887 h 943430"/>
                <a:gd name="connsiteX4" fmla="*/ 0 w 12235544"/>
                <a:gd name="connsiteY4" fmla="*/ 0 h 943430"/>
                <a:gd name="connsiteX0" fmla="*/ 0 w 12235544"/>
                <a:gd name="connsiteY0" fmla="*/ 0 h 899887"/>
                <a:gd name="connsiteX1" fmla="*/ 12235544 w 12235544"/>
                <a:gd name="connsiteY1" fmla="*/ 29029 h 899887"/>
                <a:gd name="connsiteX2" fmla="*/ 12177487 w 12235544"/>
                <a:gd name="connsiteY2" fmla="*/ 841830 h 899887"/>
                <a:gd name="connsiteX3" fmla="*/ 14514 w 12235544"/>
                <a:gd name="connsiteY3" fmla="*/ 899887 h 899887"/>
                <a:gd name="connsiteX4" fmla="*/ 0 w 12235544"/>
                <a:gd name="connsiteY4" fmla="*/ 0 h 899887"/>
                <a:gd name="connsiteX0" fmla="*/ 0 w 12235544"/>
                <a:gd name="connsiteY0" fmla="*/ 0 h 914401"/>
                <a:gd name="connsiteX1" fmla="*/ 12235544 w 12235544"/>
                <a:gd name="connsiteY1" fmla="*/ 29029 h 914401"/>
                <a:gd name="connsiteX2" fmla="*/ 12162973 w 12235544"/>
                <a:gd name="connsiteY2" fmla="*/ 914401 h 914401"/>
                <a:gd name="connsiteX3" fmla="*/ 14514 w 12235544"/>
                <a:gd name="connsiteY3" fmla="*/ 899887 h 914401"/>
                <a:gd name="connsiteX4" fmla="*/ 0 w 12235544"/>
                <a:gd name="connsiteY4" fmla="*/ 0 h 914401"/>
                <a:gd name="connsiteX0" fmla="*/ 14061 w 12221030"/>
                <a:gd name="connsiteY0" fmla="*/ 0 h 914401"/>
                <a:gd name="connsiteX1" fmla="*/ 12221030 w 12221030"/>
                <a:gd name="connsiteY1" fmla="*/ 29029 h 914401"/>
                <a:gd name="connsiteX2" fmla="*/ 12148459 w 12221030"/>
                <a:gd name="connsiteY2" fmla="*/ 914401 h 914401"/>
                <a:gd name="connsiteX3" fmla="*/ 0 w 12221030"/>
                <a:gd name="connsiteY3" fmla="*/ 899887 h 914401"/>
                <a:gd name="connsiteX4" fmla="*/ 14061 w 12221030"/>
                <a:gd name="connsiteY4" fmla="*/ 0 h 914401"/>
                <a:gd name="connsiteX0" fmla="*/ 0 w 12206969"/>
                <a:gd name="connsiteY0" fmla="*/ 0 h 928462"/>
                <a:gd name="connsiteX1" fmla="*/ 12206969 w 12206969"/>
                <a:gd name="connsiteY1" fmla="*/ 29029 h 928462"/>
                <a:gd name="connsiteX2" fmla="*/ 12134398 w 12206969"/>
                <a:gd name="connsiteY2" fmla="*/ 914401 h 928462"/>
                <a:gd name="connsiteX3" fmla="*/ 2608 w 12206969"/>
                <a:gd name="connsiteY3" fmla="*/ 928462 h 928462"/>
                <a:gd name="connsiteX4" fmla="*/ 0 w 12206969"/>
                <a:gd name="connsiteY4" fmla="*/ 0 h 928462"/>
                <a:gd name="connsiteX0" fmla="*/ 0 w 12206969"/>
                <a:gd name="connsiteY0" fmla="*/ 0 h 923700"/>
                <a:gd name="connsiteX1" fmla="*/ 12206969 w 12206969"/>
                <a:gd name="connsiteY1" fmla="*/ 29029 h 923700"/>
                <a:gd name="connsiteX2" fmla="*/ 12134398 w 12206969"/>
                <a:gd name="connsiteY2" fmla="*/ 914401 h 923700"/>
                <a:gd name="connsiteX3" fmla="*/ 227 w 12206969"/>
                <a:gd name="connsiteY3" fmla="*/ 923700 h 923700"/>
                <a:gd name="connsiteX4" fmla="*/ 0 w 12206969"/>
                <a:gd name="connsiteY4" fmla="*/ 0 h 923700"/>
                <a:gd name="connsiteX0" fmla="*/ 0 w 12206969"/>
                <a:gd name="connsiteY0" fmla="*/ 0 h 916556"/>
                <a:gd name="connsiteX1" fmla="*/ 12206969 w 12206969"/>
                <a:gd name="connsiteY1" fmla="*/ 29029 h 916556"/>
                <a:gd name="connsiteX2" fmla="*/ 12134398 w 12206969"/>
                <a:gd name="connsiteY2" fmla="*/ 914401 h 916556"/>
                <a:gd name="connsiteX3" fmla="*/ 227 w 12206969"/>
                <a:gd name="connsiteY3" fmla="*/ 916556 h 916556"/>
                <a:gd name="connsiteX4" fmla="*/ 0 w 12206969"/>
                <a:gd name="connsiteY4" fmla="*/ 0 h 916556"/>
                <a:gd name="connsiteX0" fmla="*/ 0 w 12206969"/>
                <a:gd name="connsiteY0" fmla="*/ 0 h 930844"/>
                <a:gd name="connsiteX1" fmla="*/ 12206969 w 12206969"/>
                <a:gd name="connsiteY1" fmla="*/ 29029 h 930844"/>
                <a:gd name="connsiteX2" fmla="*/ 12134398 w 12206969"/>
                <a:gd name="connsiteY2" fmla="*/ 914401 h 930844"/>
                <a:gd name="connsiteX3" fmla="*/ 227 w 12206969"/>
                <a:gd name="connsiteY3" fmla="*/ 930844 h 930844"/>
                <a:gd name="connsiteX4" fmla="*/ 0 w 12206969"/>
                <a:gd name="connsiteY4" fmla="*/ 0 h 930844"/>
                <a:gd name="connsiteX0" fmla="*/ 0 w 12206969"/>
                <a:gd name="connsiteY0" fmla="*/ 0 h 926082"/>
                <a:gd name="connsiteX1" fmla="*/ 12206969 w 12206969"/>
                <a:gd name="connsiteY1" fmla="*/ 24267 h 926082"/>
                <a:gd name="connsiteX2" fmla="*/ 12134398 w 12206969"/>
                <a:gd name="connsiteY2" fmla="*/ 909639 h 926082"/>
                <a:gd name="connsiteX3" fmla="*/ 227 w 12206969"/>
                <a:gd name="connsiteY3" fmla="*/ 926082 h 926082"/>
                <a:gd name="connsiteX4" fmla="*/ 0 w 12206969"/>
                <a:gd name="connsiteY4" fmla="*/ 0 h 926082"/>
                <a:gd name="connsiteX0" fmla="*/ 0 w 12206969"/>
                <a:gd name="connsiteY0" fmla="*/ 0 h 926082"/>
                <a:gd name="connsiteX1" fmla="*/ 12206969 w 12206969"/>
                <a:gd name="connsiteY1" fmla="*/ 24267 h 926082"/>
                <a:gd name="connsiteX2" fmla="*/ 12134398 w 12206969"/>
                <a:gd name="connsiteY2" fmla="*/ 909639 h 926082"/>
                <a:gd name="connsiteX3" fmla="*/ 227 w 12206969"/>
                <a:gd name="connsiteY3" fmla="*/ 926082 h 926082"/>
                <a:gd name="connsiteX4" fmla="*/ 0 w 12206969"/>
                <a:gd name="connsiteY4" fmla="*/ 0 h 926082"/>
                <a:gd name="connsiteX0" fmla="*/ 0 w 12190301"/>
                <a:gd name="connsiteY0" fmla="*/ 0 h 926082"/>
                <a:gd name="connsiteX1" fmla="*/ 12190301 w 12190301"/>
                <a:gd name="connsiteY1" fmla="*/ 26649 h 926082"/>
                <a:gd name="connsiteX2" fmla="*/ 12134398 w 12190301"/>
                <a:gd name="connsiteY2" fmla="*/ 909639 h 926082"/>
                <a:gd name="connsiteX3" fmla="*/ 227 w 12190301"/>
                <a:gd name="connsiteY3" fmla="*/ 926082 h 926082"/>
                <a:gd name="connsiteX4" fmla="*/ 0 w 12190301"/>
                <a:gd name="connsiteY4" fmla="*/ 0 h 926082"/>
                <a:gd name="connsiteX0" fmla="*/ 0 w 12193929"/>
                <a:gd name="connsiteY0" fmla="*/ 0 h 926082"/>
                <a:gd name="connsiteX1" fmla="*/ 12190301 w 12193929"/>
                <a:gd name="connsiteY1" fmla="*/ 26649 h 926082"/>
                <a:gd name="connsiteX2" fmla="*/ 12193929 w 12193929"/>
                <a:gd name="connsiteY2" fmla="*/ 921545 h 926082"/>
                <a:gd name="connsiteX3" fmla="*/ 227 w 12193929"/>
                <a:gd name="connsiteY3" fmla="*/ 926082 h 926082"/>
                <a:gd name="connsiteX4" fmla="*/ 0 w 12193929"/>
                <a:gd name="connsiteY4" fmla="*/ 0 h 926082"/>
                <a:gd name="connsiteX0" fmla="*/ 0 w 12193929"/>
                <a:gd name="connsiteY0" fmla="*/ 0 h 926082"/>
                <a:gd name="connsiteX1" fmla="*/ 12192682 w 12193929"/>
                <a:gd name="connsiteY1" fmla="*/ 26649 h 926082"/>
                <a:gd name="connsiteX2" fmla="*/ 12193929 w 12193929"/>
                <a:gd name="connsiteY2" fmla="*/ 921545 h 926082"/>
                <a:gd name="connsiteX3" fmla="*/ 227 w 12193929"/>
                <a:gd name="connsiteY3" fmla="*/ 926082 h 926082"/>
                <a:gd name="connsiteX4" fmla="*/ 0 w 12193929"/>
                <a:gd name="connsiteY4" fmla="*/ 0 h 92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3929" h="926082">
                  <a:moveTo>
                    <a:pt x="0" y="0"/>
                  </a:moveTo>
                  <a:cubicBezTo>
                    <a:pt x="7291010" y="1248228"/>
                    <a:pt x="8007729" y="26649"/>
                    <a:pt x="12192682" y="26649"/>
                  </a:cubicBezTo>
                  <a:cubicBezTo>
                    <a:pt x="12193891" y="324948"/>
                    <a:pt x="12192720" y="623246"/>
                    <a:pt x="12193929" y="921545"/>
                  </a:cubicBezTo>
                  <a:lnTo>
                    <a:pt x="227" y="926082"/>
                  </a:lnTo>
                  <a:cubicBezTo>
                    <a:pt x="227" y="253587"/>
                    <a:pt x="0" y="672495"/>
                    <a:pt x="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 descr="Kings International College">
            <a:extLst>
              <a:ext uri="{FF2B5EF4-FFF2-40B4-BE49-F238E27FC236}">
                <a16:creationId xmlns:a16="http://schemas.microsoft.com/office/drawing/2014/main" id="{B3C30CB9-8F60-4470-B2F9-FA4F5B7530CA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942" y="5699690"/>
            <a:ext cx="932657" cy="1006963"/>
          </a:xfrm>
          <a:prstGeom prst="rect">
            <a:avLst/>
          </a:prstGeom>
          <a:noFill/>
          <a:effectLst>
            <a:glow rad="25400">
              <a:schemeClr val="bg1">
                <a:lumMod val="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6521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assoon Sans Std" panose="020B0503020103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ssoon Sans Std" panose="020B0503020103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ssoon Sans Std" panose="020B0503020103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ssoon Sans Std" panose="020B0503020103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ssoon Sans Std" panose="020B0503020103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ssoon Sans Std" panose="020B0503020103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Y11 Independent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9C59D8F-81C4-4047-8924-F63341C95F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25"/>
    </mc:Choice>
    <mc:Fallback xmlns="">
      <p:transition spd="slow" advTm="33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AF2A5C-E3A2-4315-B29A-6F7CD6AA1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954" y="3069090"/>
            <a:ext cx="6064659" cy="235391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35C4513-2D13-48F5-A5A8-DC03641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563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Don’t wait…</a:t>
            </a:r>
            <a:br>
              <a:rPr lang="en-GB" dirty="0"/>
            </a:br>
            <a:br>
              <a:rPr lang="en-GB" dirty="0"/>
            </a:br>
            <a:r>
              <a:rPr lang="en-GB" sz="8000" dirty="0"/>
              <a:t>START NOW!</a:t>
            </a:r>
          </a:p>
        </p:txBody>
      </p:sp>
    </p:spTree>
    <p:extLst>
      <p:ext uri="{BB962C8B-B14F-4D97-AF65-F5344CB8AC3E}">
        <p14:creationId xmlns:p14="http://schemas.microsoft.com/office/powerpoint/2010/main" val="2839209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F9C3D-CBF9-4BFD-94FA-3F647A98A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Purpose: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B4E73-CAF1-4B73-AFFA-B180144D8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Provide TIME</a:t>
            </a:r>
          </a:p>
          <a:p>
            <a:r>
              <a:rPr lang="en-GB" dirty="0"/>
              <a:t>Provide RESOURCES</a:t>
            </a:r>
          </a:p>
          <a:p>
            <a:r>
              <a:rPr lang="en-GB" dirty="0"/>
              <a:t>Provide TEACHER SUPPORT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for students to improve their attainment outcomes at GCSE level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B8C1BC0-8300-4731-8AB3-34E0452F03C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699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17"/>
    </mc:Choice>
    <mc:Fallback xmlns="">
      <p:transition spd="slow" advTm="380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40338-60FC-4442-AC16-354F276A4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95264-F27C-4B84-8D16-E0FB90086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Because the ONLY person who can ensure YOU achieve the best possible results is YOU.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C0D9444-1B29-45D1-B669-63CC7BBC14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8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60"/>
    </mc:Choice>
    <mc:Fallback xmlns="">
      <p:transition spd="slow" advTm="30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6984C-638F-4F0C-92C2-BA12D6AD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I take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00327-5068-4CD7-A67F-2381F8F0A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Be HONEST with yourself.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Don’t make excuses, find SOLUTIONS.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GO TO “Year 11 Study Skills 2020-21” in Teams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USE the information in the “Personal Effectiveness” channel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395FEC86-8D42-4F3D-A595-A12A761E374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419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84"/>
    </mc:Choice>
    <mc:Fallback xmlns="">
      <p:transition spd="slow" advTm="67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EEDD-DF6F-47FE-9D1B-A519258EF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7951"/>
          </a:xfrm>
        </p:spPr>
        <p:txBody>
          <a:bodyPr>
            <a:normAutofit/>
          </a:bodyPr>
          <a:lstStyle/>
          <a:p>
            <a:r>
              <a:rPr lang="en-GB" sz="3200" dirty="0"/>
              <a:t>How can I identify my knowledge &amp; skills “gaps”?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A5AB9-344B-4A1F-AC3E-67148153D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439"/>
            <a:ext cx="10515600" cy="4351338"/>
          </a:xfrm>
        </p:spPr>
        <p:txBody>
          <a:bodyPr/>
          <a:lstStyle/>
          <a:p>
            <a:r>
              <a:rPr lang="en-GB" dirty="0"/>
              <a:t>Go to “Year 11 Study Skills 2020-21” in Teams</a:t>
            </a:r>
          </a:p>
          <a:p>
            <a:r>
              <a:rPr lang="en-GB" dirty="0"/>
              <a:t>Select “Know Your Knowledge Gaps” channel</a:t>
            </a:r>
          </a:p>
          <a:p>
            <a:r>
              <a:rPr lang="en-GB" dirty="0"/>
              <a:t>Click on “Files” at the top of the page.</a:t>
            </a:r>
          </a:p>
          <a:p>
            <a:r>
              <a:rPr lang="en-GB" dirty="0"/>
              <a:t>Select the subject you want to work on.</a:t>
            </a:r>
          </a:p>
          <a:p>
            <a:r>
              <a:rPr lang="en-GB" dirty="0"/>
              <a:t>Use the Learning Checklists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0D3B89-6177-4ABD-BDF2-2B9186CF50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539" t="20969" r="14296" b="23497"/>
          <a:stretch/>
        </p:blipFill>
        <p:spPr>
          <a:xfrm rot="1568902">
            <a:off x="7639987" y="1839475"/>
            <a:ext cx="3030732" cy="319455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FC2094C-DD97-47E5-9463-958084B2517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568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18"/>
    </mc:Choice>
    <mc:Fallback xmlns="">
      <p:transition spd="slow" advTm="54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B1C90-D5E3-45C4-A89A-8AD2B4753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I “work smart”?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AEE37-6E5E-4923-9872-EDD0D5555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26553" cy="4351338"/>
          </a:xfrm>
        </p:spPr>
        <p:txBody>
          <a:bodyPr/>
          <a:lstStyle/>
          <a:p>
            <a:r>
              <a:rPr lang="en-GB" dirty="0"/>
              <a:t>Spend time working on what you DON’T know or AREN’T good at.</a:t>
            </a:r>
          </a:p>
          <a:p>
            <a:r>
              <a:rPr lang="en-GB" dirty="0"/>
              <a:t>Use revision guides</a:t>
            </a:r>
          </a:p>
          <a:p>
            <a:r>
              <a:rPr lang="en-GB" dirty="0"/>
              <a:t>Use GCSE Bitesize</a:t>
            </a:r>
          </a:p>
          <a:p>
            <a:r>
              <a:rPr lang="en-GB" dirty="0"/>
              <a:t>Use the learning apps for your subject </a:t>
            </a:r>
            <a:r>
              <a:rPr lang="en-GB" dirty="0" err="1"/>
              <a:t>eg</a:t>
            </a:r>
            <a:r>
              <a:rPr lang="en-GB" dirty="0"/>
              <a:t> Hegarty, Tassomai, </a:t>
            </a:r>
            <a:r>
              <a:rPr lang="en-GB" dirty="0" err="1"/>
              <a:t>Kerboodle</a:t>
            </a:r>
            <a:endParaRPr lang="en-GB" dirty="0"/>
          </a:p>
          <a:p>
            <a:r>
              <a:rPr lang="en-GB" dirty="0"/>
              <a:t>Use past exam papers</a:t>
            </a:r>
          </a:p>
          <a:p>
            <a:r>
              <a:rPr lang="en-GB" dirty="0"/>
              <a:t>ASK for help if unsure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68DB40D-49A1-4E2C-8595-22111B2D3FB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358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07"/>
    </mc:Choice>
    <mc:Fallback xmlns="">
      <p:transition spd="slow" advTm="67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CDC04-B777-468C-A11E-99554A61F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I submit my independent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957F4-59D8-4679-80D2-312BFCCFA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Post it in a class Team and ask your teacher to offer feedback</a:t>
            </a:r>
          </a:p>
          <a:p>
            <a:r>
              <a:rPr lang="en-GB" dirty="0"/>
              <a:t>Email it to your teacher and ask for feedback</a:t>
            </a:r>
          </a:p>
          <a:p>
            <a:r>
              <a:rPr lang="en-GB" dirty="0"/>
              <a:t>Hand a hard copy to your teacher and ask for feedback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However you submit, just making your teacher aware you are working to improve will likely get an enthusiastic response to help you along JUST DO IT!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281A375-FC8F-45FA-A171-52197C2D8DA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102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02"/>
    </mc:Choice>
    <mc:Fallback xmlns="">
      <p:transition spd="slow" advTm="45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2EB2C-CB20-460B-B16D-4B65E3B4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419"/>
          </a:xfrm>
        </p:spPr>
        <p:txBody>
          <a:bodyPr>
            <a:normAutofit/>
          </a:bodyPr>
          <a:lstStyle/>
          <a:p>
            <a:r>
              <a:rPr lang="en-GB" sz="2800" dirty="0"/>
              <a:t>How can I improve my outcomes?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994B8-D3BB-4403-96BE-AF39EBE6D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4206"/>
            <a:ext cx="11111144" cy="4351338"/>
          </a:xfrm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4000" dirty="0"/>
              <a:t>Take OWNERSHIP. No excuses.</a:t>
            </a:r>
          </a:p>
          <a:p>
            <a:pPr marL="342900" indent="-342900">
              <a:buFont typeface="+mj-lt"/>
              <a:buAutoNum type="arabicPeriod"/>
            </a:pPr>
            <a:endParaRPr lang="en-GB" sz="1300" dirty="0"/>
          </a:p>
          <a:p>
            <a:pPr marL="742950" indent="-742950">
              <a:buFont typeface="+mj-lt"/>
              <a:buAutoNum type="arabicPeriod"/>
            </a:pPr>
            <a:r>
              <a:rPr lang="en-GB" sz="4000" dirty="0"/>
              <a:t>Use your TIME productively. Remove distractions.</a:t>
            </a:r>
          </a:p>
          <a:p>
            <a:pPr>
              <a:buFont typeface="+mj-lt"/>
              <a:buAutoNum type="arabicPeriod"/>
            </a:pPr>
            <a:endParaRPr lang="en-GB" sz="1200" dirty="0"/>
          </a:p>
          <a:p>
            <a:pPr marL="742950" indent="-742950">
              <a:buFont typeface="+mj-lt"/>
              <a:buAutoNum type="arabicPeriod"/>
            </a:pPr>
            <a:r>
              <a:rPr lang="en-GB" sz="4000" dirty="0"/>
              <a:t>Identify your GAPS.</a:t>
            </a:r>
          </a:p>
          <a:p>
            <a:pPr>
              <a:buFont typeface="+mj-lt"/>
              <a:buAutoNum type="arabicPeriod"/>
            </a:pPr>
            <a:endParaRPr lang="en-GB" sz="1200" dirty="0"/>
          </a:p>
          <a:p>
            <a:pPr marL="742950" indent="-742950">
              <a:buFont typeface="+mj-lt"/>
              <a:buAutoNum type="arabicPeriod"/>
            </a:pPr>
            <a:r>
              <a:rPr lang="en-GB" sz="4000" dirty="0"/>
              <a:t>Work SMART. Work on weakness, not on strengths.</a:t>
            </a:r>
          </a:p>
          <a:p>
            <a:pPr>
              <a:buFont typeface="+mj-lt"/>
              <a:buAutoNum type="arabicPeriod"/>
            </a:pPr>
            <a:endParaRPr lang="en-GB" sz="1100" dirty="0"/>
          </a:p>
          <a:p>
            <a:pPr marL="742950" indent="-742950">
              <a:buFont typeface="+mj-lt"/>
              <a:buAutoNum type="arabicPeriod"/>
            </a:pPr>
            <a:r>
              <a:rPr lang="en-GB" sz="4000" dirty="0"/>
              <a:t>SUBMIT your work, accept experts tips to improve.</a:t>
            </a:r>
          </a:p>
          <a:p>
            <a:endParaRPr lang="en-GB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C965054-5730-4477-B692-8C9011BA247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590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245"/>
    </mc:Choice>
    <mc:Fallback xmlns="">
      <p:transition spd="slow" advTm="672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60F63-018A-4E19-BF03-97BF5B686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how do I 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88404-617D-442C-B060-472CF0DFB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Don’t worry, JUST START.</a:t>
            </a:r>
          </a:p>
          <a:p>
            <a:r>
              <a:rPr lang="en-GB" sz="4800" dirty="0"/>
              <a:t>Remember “Done is better than perfect”</a:t>
            </a:r>
          </a:p>
          <a:p>
            <a:r>
              <a:rPr lang="en-GB" sz="4800" dirty="0"/>
              <a:t>Remember “Little and OFTEN”</a:t>
            </a:r>
          </a:p>
          <a:p>
            <a:r>
              <a:rPr lang="en-GB" sz="4800" dirty="0"/>
              <a:t>Small steps to big SUCCESS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8A5BB23-1EB7-4636-AD21-0AD5F5AF991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712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56"/>
    </mc:Choice>
    <mc:Fallback xmlns="">
      <p:transition spd="slow" advTm="71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5.2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5.2|26.6|1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7.7|28.8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7.2|14.7|3.9|6.4|1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2.1|8.4|12.6|1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6.1|24.6"/>
</p:tagLst>
</file>

<file path=ppt/theme/theme1.xml><?xml version="1.0" encoding="utf-8"?>
<a:theme xmlns:a="http://schemas.openxmlformats.org/drawingml/2006/main" name="KingsSasso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ingsSassoon" id="{A2E009AF-02AC-4E06-B765-A5E93EC8F484}" vid="{FB288E14-2C95-4F26-932D-40C311604A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6052B774468E40A7F6537735CD3EBC" ma:contentTypeVersion="8" ma:contentTypeDescription="Create a new document." ma:contentTypeScope="" ma:versionID="4d0b3319e24bf3f31ad501d310593ad2">
  <xsd:schema xmlns:xsd="http://www.w3.org/2001/XMLSchema" xmlns:xs="http://www.w3.org/2001/XMLSchema" xmlns:p="http://schemas.microsoft.com/office/2006/metadata/properties" xmlns:ns2="b139f188-7821-49da-80a9-cda40d6f0956" targetNamespace="http://schemas.microsoft.com/office/2006/metadata/properties" ma:root="true" ma:fieldsID="b72c38300be7655340e3b227ba7865b2" ns2:_="">
    <xsd:import namespace="b139f188-7821-49da-80a9-cda40d6f09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39f188-7821-49da-80a9-cda40d6f0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99184C-20E1-4FCF-B034-C7CA3BBDF3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39f188-7821-49da-80a9-cda40d6f09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EC7F3C-A83A-49FB-8218-B59F77B2649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801C21A-11B1-4259-918D-8ABFE24ECA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KingsSassoon</Template>
  <TotalTime>887</TotalTime>
  <Words>336</Words>
  <Application>Microsoft Office PowerPoint</Application>
  <PresentationFormat>Widescreen</PresentationFormat>
  <Paragraphs>49</Paragraphs>
  <Slides>10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KingsSassoon</vt:lpstr>
      <vt:lpstr>Y11 Independent Study</vt:lpstr>
      <vt:lpstr>Purpose:</vt:lpstr>
      <vt:lpstr>Why?</vt:lpstr>
      <vt:lpstr>How do I take ownership?</vt:lpstr>
      <vt:lpstr>How can I identify my knowledge &amp; skills “gaps”?</vt:lpstr>
      <vt:lpstr>How do I “work smart”?</vt:lpstr>
      <vt:lpstr>How do I submit my independent work?</vt:lpstr>
      <vt:lpstr>How can I improve my outcomes?</vt:lpstr>
      <vt:lpstr>So how do I start?</vt:lpstr>
      <vt:lpstr>Don’t wait…  START NOW!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7 Settlement Geographical Enquiry</dc:title>
  <dc:creator>Louie Ruck</dc:creator>
  <cp:lastModifiedBy>Martin Byrne</cp:lastModifiedBy>
  <cp:revision>38</cp:revision>
  <dcterms:created xsi:type="dcterms:W3CDTF">2020-02-19T20:49:45Z</dcterms:created>
  <dcterms:modified xsi:type="dcterms:W3CDTF">2021-04-09T10:58:32Z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0x010100F06052B774468E40A7F6537735CD3EBC</vt:lpwstr>
  </property>
</Properties>
</file>