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296" r:id="rId5"/>
    <p:sldId id="297" r:id="rId6"/>
    <p:sldId id="303" r:id="rId7"/>
    <p:sldId id="294" r:id="rId8"/>
    <p:sldId id="287" r:id="rId9"/>
    <p:sldId id="284" r:id="rId10"/>
    <p:sldId id="285" r:id="rId11"/>
    <p:sldId id="301" r:id="rId12"/>
    <p:sldId id="292" r:id="rId13"/>
    <p:sldId id="300" r:id="rId14"/>
    <p:sldId id="30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3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9DF98E-FA3C-4C08-B3DB-1373CF38EC25}" v="3" dt="2020-06-11T07:00:06.523"/>
    <p1510:client id="{34A5CBCC-2314-EF49-22BD-8B5AC522FD38}" v="2" dt="2020-06-10T14:23:16.623"/>
    <p1510:client id="{5D24DC94-ED62-99CA-9E85-794DE64E871C}" v="115" dt="2020-06-10T15:31:23.672"/>
    <p1510:client id="{8A81463B-AA5C-05EA-557E-B380231B266A}" v="2369" dt="2020-07-17T10:31:15.036"/>
    <p1510:client id="{B76083C8-3A08-A211-999E-9EC03174172C}" v="182" dt="2020-06-10T11:37:25.247"/>
    <p1510:client id="{C5DB0365-2FA3-A890-E441-7B46DD96655F}" v="2" dt="2020-06-12T06:43:27.701"/>
    <p1510:client id="{C986DB2A-D326-EB5A-3ECF-6D47B52BB5ED}" v="3178" dt="2020-07-14T13:12:03.353"/>
    <p1510:client id="{CBF690FF-CA94-4927-8FD0-179209CDA86E}" v="279" dt="2020-06-10T19:47:06.021"/>
    <p1510:client id="{F3CB72B9-0680-A40D-418C-24F6C45DFB4B}" v="329" dt="2020-06-10T16:46:36.0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14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ACF320-B38D-4A0E-8FDA-A4E87CACA41A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4594CC9-0F73-4B75-A943-07CDF9E1473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Tutor groups. </a:t>
          </a:r>
        </a:p>
      </dgm:t>
    </dgm:pt>
    <dgm:pt modelId="{15C38B93-4698-467A-8913-09CA062761FF}" type="parTrans" cxnId="{90F3D1D3-6434-4312-8B28-4285BC645A6B}">
      <dgm:prSet/>
      <dgm:spPr/>
      <dgm:t>
        <a:bodyPr/>
        <a:lstStyle/>
        <a:p>
          <a:endParaRPr lang="en-US"/>
        </a:p>
      </dgm:t>
    </dgm:pt>
    <dgm:pt modelId="{E821C449-597D-4894-9CF0-4790BBF08260}" type="sibTrans" cxnId="{90F3D1D3-6434-4312-8B28-4285BC645A6B}">
      <dgm:prSet/>
      <dgm:spPr/>
      <dgm:t>
        <a:bodyPr/>
        <a:lstStyle/>
        <a:p>
          <a:endParaRPr lang="en-US"/>
        </a:p>
      </dgm:t>
    </dgm:pt>
    <dgm:pt modelId="{3B70DC7A-53B4-4D5D-AC00-315BB70C563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5 lessons a day covering all the subjects.</a:t>
          </a:r>
        </a:p>
      </dgm:t>
    </dgm:pt>
    <dgm:pt modelId="{A52929FF-F60A-4977-AC2E-85F64D594C10}" type="parTrans" cxnId="{B567C61C-722C-4670-B534-7FA42B9CCEE7}">
      <dgm:prSet/>
      <dgm:spPr/>
      <dgm:t>
        <a:bodyPr/>
        <a:lstStyle/>
        <a:p>
          <a:endParaRPr lang="en-US"/>
        </a:p>
      </dgm:t>
    </dgm:pt>
    <dgm:pt modelId="{F718A14B-C2D1-4CD2-A685-CC89113BBF08}" type="sibTrans" cxnId="{B567C61C-722C-4670-B534-7FA42B9CCEE7}">
      <dgm:prSet/>
      <dgm:spPr/>
      <dgm:t>
        <a:bodyPr/>
        <a:lstStyle/>
        <a:p>
          <a:endParaRPr lang="en-US"/>
        </a:p>
      </dgm:t>
    </dgm:pt>
    <dgm:pt modelId="{01C36AC6-C0F9-4B61-B329-A9CDC9C544A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Still have different teachers for your subjects</a:t>
          </a:r>
        </a:p>
      </dgm:t>
    </dgm:pt>
    <dgm:pt modelId="{B5F30358-04E1-457E-B7FA-C713E1E7C9EC}" type="parTrans" cxnId="{9A8C8843-6A86-4F5E-A2CC-1CD74CC20BB9}">
      <dgm:prSet/>
      <dgm:spPr/>
      <dgm:t>
        <a:bodyPr/>
        <a:lstStyle/>
        <a:p>
          <a:endParaRPr lang="en-US"/>
        </a:p>
      </dgm:t>
    </dgm:pt>
    <dgm:pt modelId="{60DA23D4-26CB-4D1D-946D-6180693AC15D}" type="sibTrans" cxnId="{9A8C8843-6A86-4F5E-A2CC-1CD74CC20BB9}">
      <dgm:prSet/>
      <dgm:spPr/>
      <dgm:t>
        <a:bodyPr/>
        <a:lstStyle/>
        <a:p>
          <a:endParaRPr lang="en-US"/>
        </a:p>
      </dgm:t>
    </dgm:pt>
    <dgm:pt modelId="{30C2BA73-8D84-4EF5-844C-1138253DAEF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Moving around the school to your classrooms</a:t>
          </a:r>
        </a:p>
      </dgm:t>
    </dgm:pt>
    <dgm:pt modelId="{42AE32CF-AD35-4062-B483-B3E3A3FB3664}" type="parTrans" cxnId="{7FF807BA-B7AD-41A9-96DA-81DA7F3C5CD8}">
      <dgm:prSet/>
      <dgm:spPr/>
      <dgm:t>
        <a:bodyPr/>
        <a:lstStyle/>
        <a:p>
          <a:endParaRPr lang="en-US"/>
        </a:p>
      </dgm:t>
    </dgm:pt>
    <dgm:pt modelId="{B04A7FFF-9AD4-4469-A74B-27AE23A896FB}" type="sibTrans" cxnId="{7FF807BA-B7AD-41A9-96DA-81DA7F3C5CD8}">
      <dgm:prSet/>
      <dgm:spPr/>
      <dgm:t>
        <a:bodyPr/>
        <a:lstStyle/>
        <a:p>
          <a:endParaRPr lang="en-US"/>
        </a:p>
      </dgm:t>
    </dgm:pt>
    <dgm:pt modelId="{42F3CB34-A22B-44AA-9C92-F1B60D78FC0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Able to use the </a:t>
          </a:r>
          <a:r>
            <a:rPr lang="en-US" dirty="0">
              <a:latin typeface="Calibri Light" panose="020F0302020204030204"/>
            </a:rPr>
            <a:t>café</a:t>
          </a:r>
          <a:endParaRPr lang="en-US" dirty="0"/>
        </a:p>
      </dgm:t>
    </dgm:pt>
    <dgm:pt modelId="{A6A2F009-E59F-4764-83D4-CB97ABD062BC}" type="parTrans" cxnId="{87B9F6FE-737D-43D1-89BF-B632975CD1F4}">
      <dgm:prSet/>
      <dgm:spPr/>
      <dgm:t>
        <a:bodyPr/>
        <a:lstStyle/>
        <a:p>
          <a:endParaRPr lang="en-US"/>
        </a:p>
      </dgm:t>
    </dgm:pt>
    <dgm:pt modelId="{EE49BE2C-F268-419C-8327-C21BBD0398BC}" type="sibTrans" cxnId="{87B9F6FE-737D-43D1-89BF-B632975CD1F4}">
      <dgm:prSet/>
      <dgm:spPr/>
      <dgm:t>
        <a:bodyPr/>
        <a:lstStyle/>
        <a:p>
          <a:endParaRPr lang="en-US"/>
        </a:p>
      </dgm:t>
    </dgm:pt>
    <dgm:pt modelId="{435F7196-8D63-4915-A466-01859350FDC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Able to take part in practical subjects</a:t>
          </a:r>
        </a:p>
      </dgm:t>
    </dgm:pt>
    <dgm:pt modelId="{600FC1C4-3C99-404A-9AEA-2C696B45991A}" type="parTrans" cxnId="{1FF28096-456E-4F18-929A-CC69EE866476}">
      <dgm:prSet/>
      <dgm:spPr/>
      <dgm:t>
        <a:bodyPr/>
        <a:lstStyle/>
        <a:p>
          <a:endParaRPr lang="en-US"/>
        </a:p>
      </dgm:t>
    </dgm:pt>
    <dgm:pt modelId="{E030834D-BCD3-4657-A6E3-E494FC9EEB42}" type="sibTrans" cxnId="{1FF28096-456E-4F18-929A-CC69EE866476}">
      <dgm:prSet/>
      <dgm:spPr/>
      <dgm:t>
        <a:bodyPr/>
        <a:lstStyle/>
        <a:p>
          <a:endParaRPr lang="en-US"/>
        </a:p>
      </dgm:t>
    </dgm:pt>
    <dgm:pt modelId="{A974CD48-7560-444D-BE9F-B705D7AF884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Rewards system</a:t>
          </a:r>
        </a:p>
      </dgm:t>
    </dgm:pt>
    <dgm:pt modelId="{37E8DFC1-84C1-47CE-BBC2-880EC509CA45}" type="parTrans" cxnId="{EA588E44-2711-4E5E-A78E-01A5231B4F4B}">
      <dgm:prSet/>
      <dgm:spPr/>
      <dgm:t>
        <a:bodyPr/>
        <a:lstStyle/>
        <a:p>
          <a:endParaRPr lang="en-US"/>
        </a:p>
      </dgm:t>
    </dgm:pt>
    <dgm:pt modelId="{CC4E40CE-DE45-4388-94CC-5AA20D8CC2BE}" type="sibTrans" cxnId="{EA588E44-2711-4E5E-A78E-01A5231B4F4B}">
      <dgm:prSet/>
      <dgm:spPr/>
      <dgm:t>
        <a:bodyPr/>
        <a:lstStyle/>
        <a:p>
          <a:endParaRPr lang="en-US"/>
        </a:p>
      </dgm:t>
    </dgm:pt>
    <dgm:pt modelId="{FE634EAD-CB9A-4D8D-9CCA-3538FE3FFA7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Can still borrow books from the library.</a:t>
          </a:r>
        </a:p>
      </dgm:t>
    </dgm:pt>
    <dgm:pt modelId="{984D1C5D-4481-4F3A-87C9-B9EAD0B012A0}" type="parTrans" cxnId="{96AD9705-A781-4094-A1C3-CB8683E1EE32}">
      <dgm:prSet/>
      <dgm:spPr/>
      <dgm:t>
        <a:bodyPr/>
        <a:lstStyle/>
        <a:p>
          <a:endParaRPr lang="en-US"/>
        </a:p>
      </dgm:t>
    </dgm:pt>
    <dgm:pt modelId="{416594BB-D684-42CF-89B2-AF02A2E69C63}" type="sibTrans" cxnId="{96AD9705-A781-4094-A1C3-CB8683E1EE32}">
      <dgm:prSet/>
      <dgm:spPr/>
      <dgm:t>
        <a:bodyPr/>
        <a:lstStyle/>
        <a:p>
          <a:endParaRPr lang="en-US"/>
        </a:p>
      </dgm:t>
    </dgm:pt>
    <dgm:pt modelId="{2369D0C7-6F03-468F-9459-156E4C093318}" type="pres">
      <dgm:prSet presAssocID="{E4ACF320-B38D-4A0E-8FDA-A4E87CACA41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0C3E46-222B-4B40-B3ED-1061A31979E8}" type="pres">
      <dgm:prSet presAssocID="{54594CC9-0F73-4B75-A943-07CDF9E14738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1DB9DF-D2AC-4590-8B9C-128BBC634AA0}" type="pres">
      <dgm:prSet presAssocID="{E821C449-597D-4894-9CF0-4790BBF08260}" presName="sibTrans" presStyleCnt="0"/>
      <dgm:spPr/>
    </dgm:pt>
    <dgm:pt modelId="{C94F255C-C708-4D3B-9B9E-34809CD9C9A4}" type="pres">
      <dgm:prSet presAssocID="{3B70DC7A-53B4-4D5D-AC00-315BB70C563B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CA77B1-07E9-472C-932F-5ED1D81E6B82}" type="pres">
      <dgm:prSet presAssocID="{F718A14B-C2D1-4CD2-A685-CC89113BBF08}" presName="sibTrans" presStyleCnt="0"/>
      <dgm:spPr/>
    </dgm:pt>
    <dgm:pt modelId="{01888FC9-3D50-45DF-A1B5-EE27D3366416}" type="pres">
      <dgm:prSet presAssocID="{01C36AC6-C0F9-4B61-B329-A9CDC9C544AC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178D7D-0EE6-4837-A928-2FA04BCA5B67}" type="pres">
      <dgm:prSet presAssocID="{60DA23D4-26CB-4D1D-946D-6180693AC15D}" presName="sibTrans" presStyleCnt="0"/>
      <dgm:spPr/>
    </dgm:pt>
    <dgm:pt modelId="{C2552481-E372-4A04-B066-DCF56F843A8D}" type="pres">
      <dgm:prSet presAssocID="{30C2BA73-8D84-4EF5-844C-1138253DAEF5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5AAFD4-EF1C-4E23-8A4D-8F910E557C1C}" type="pres">
      <dgm:prSet presAssocID="{B04A7FFF-9AD4-4469-A74B-27AE23A896FB}" presName="sibTrans" presStyleCnt="0"/>
      <dgm:spPr/>
    </dgm:pt>
    <dgm:pt modelId="{810D3414-0117-45D5-B08F-0437DC748591}" type="pres">
      <dgm:prSet presAssocID="{42F3CB34-A22B-44AA-9C92-F1B60D78FC00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6F0E91-A648-4B18-8E66-E9EB0EABC88F}" type="pres">
      <dgm:prSet presAssocID="{EE49BE2C-F268-419C-8327-C21BBD0398BC}" presName="sibTrans" presStyleCnt="0"/>
      <dgm:spPr/>
    </dgm:pt>
    <dgm:pt modelId="{8619BE72-99CC-4CD8-A491-975DB63FD26C}" type="pres">
      <dgm:prSet presAssocID="{435F7196-8D63-4915-A466-01859350FDC6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8D46FB-E980-4AEB-95F5-6B24BE936830}" type="pres">
      <dgm:prSet presAssocID="{E030834D-BCD3-4657-A6E3-E494FC9EEB42}" presName="sibTrans" presStyleCnt="0"/>
      <dgm:spPr/>
    </dgm:pt>
    <dgm:pt modelId="{DAC6317B-F3D2-44D4-9A37-FB1C89E47901}" type="pres">
      <dgm:prSet presAssocID="{A974CD48-7560-444D-BE9F-B705D7AF8840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B9BE2D-9DD1-409E-94C0-6E1B92C0BD15}" type="pres">
      <dgm:prSet presAssocID="{CC4E40CE-DE45-4388-94CC-5AA20D8CC2BE}" presName="sibTrans" presStyleCnt="0"/>
      <dgm:spPr/>
    </dgm:pt>
    <dgm:pt modelId="{6FA8B0A4-A4A7-4E6D-883F-A90968E4A97C}" type="pres">
      <dgm:prSet presAssocID="{FE634EAD-CB9A-4D8D-9CCA-3538FE3FFA76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54443F-524D-47A5-8E21-583CC9DB4A36}" type="presOf" srcId="{54594CC9-0F73-4B75-A943-07CDF9E14738}" destId="{960C3E46-222B-4B40-B3ED-1061A31979E8}" srcOrd="0" destOrd="0" presId="urn:microsoft.com/office/officeart/2005/8/layout/default"/>
    <dgm:cxn modelId="{EA588E44-2711-4E5E-A78E-01A5231B4F4B}" srcId="{E4ACF320-B38D-4A0E-8FDA-A4E87CACA41A}" destId="{A974CD48-7560-444D-BE9F-B705D7AF8840}" srcOrd="6" destOrd="0" parTransId="{37E8DFC1-84C1-47CE-BBC2-880EC509CA45}" sibTransId="{CC4E40CE-DE45-4388-94CC-5AA20D8CC2BE}"/>
    <dgm:cxn modelId="{AF559A4E-9F1C-4D0C-B26D-5AB179D3CB52}" type="presOf" srcId="{E4ACF320-B38D-4A0E-8FDA-A4E87CACA41A}" destId="{2369D0C7-6F03-468F-9459-156E4C093318}" srcOrd="0" destOrd="0" presId="urn:microsoft.com/office/officeart/2005/8/layout/default"/>
    <dgm:cxn modelId="{90F3D1D3-6434-4312-8B28-4285BC645A6B}" srcId="{E4ACF320-B38D-4A0E-8FDA-A4E87CACA41A}" destId="{54594CC9-0F73-4B75-A943-07CDF9E14738}" srcOrd="0" destOrd="0" parTransId="{15C38B93-4698-467A-8913-09CA062761FF}" sibTransId="{E821C449-597D-4894-9CF0-4790BBF08260}"/>
    <dgm:cxn modelId="{19C9A9C4-24BC-4822-B911-67F2CA48193A}" type="presOf" srcId="{42F3CB34-A22B-44AA-9C92-F1B60D78FC00}" destId="{810D3414-0117-45D5-B08F-0437DC748591}" srcOrd="0" destOrd="0" presId="urn:microsoft.com/office/officeart/2005/8/layout/default"/>
    <dgm:cxn modelId="{7EC835CB-EAC9-4717-9243-3A6045A7277F}" type="presOf" srcId="{3B70DC7A-53B4-4D5D-AC00-315BB70C563B}" destId="{C94F255C-C708-4D3B-9B9E-34809CD9C9A4}" srcOrd="0" destOrd="0" presId="urn:microsoft.com/office/officeart/2005/8/layout/default"/>
    <dgm:cxn modelId="{C82419BE-0BAF-4FA8-887C-F7DAFCEB4C90}" type="presOf" srcId="{30C2BA73-8D84-4EF5-844C-1138253DAEF5}" destId="{C2552481-E372-4A04-B066-DCF56F843A8D}" srcOrd="0" destOrd="0" presId="urn:microsoft.com/office/officeart/2005/8/layout/default"/>
    <dgm:cxn modelId="{7FF807BA-B7AD-41A9-96DA-81DA7F3C5CD8}" srcId="{E4ACF320-B38D-4A0E-8FDA-A4E87CACA41A}" destId="{30C2BA73-8D84-4EF5-844C-1138253DAEF5}" srcOrd="3" destOrd="0" parTransId="{42AE32CF-AD35-4062-B483-B3E3A3FB3664}" sibTransId="{B04A7FFF-9AD4-4469-A74B-27AE23A896FB}"/>
    <dgm:cxn modelId="{1FF28096-456E-4F18-929A-CC69EE866476}" srcId="{E4ACF320-B38D-4A0E-8FDA-A4E87CACA41A}" destId="{435F7196-8D63-4915-A466-01859350FDC6}" srcOrd="5" destOrd="0" parTransId="{600FC1C4-3C99-404A-9AEA-2C696B45991A}" sibTransId="{E030834D-BCD3-4657-A6E3-E494FC9EEB42}"/>
    <dgm:cxn modelId="{19A1F95A-9B37-475F-83F8-DC748E45E366}" type="presOf" srcId="{01C36AC6-C0F9-4B61-B329-A9CDC9C544AC}" destId="{01888FC9-3D50-45DF-A1B5-EE27D3366416}" srcOrd="0" destOrd="0" presId="urn:microsoft.com/office/officeart/2005/8/layout/default"/>
    <dgm:cxn modelId="{96AD9705-A781-4094-A1C3-CB8683E1EE32}" srcId="{E4ACF320-B38D-4A0E-8FDA-A4E87CACA41A}" destId="{FE634EAD-CB9A-4D8D-9CCA-3538FE3FFA76}" srcOrd="7" destOrd="0" parTransId="{984D1C5D-4481-4F3A-87C9-B9EAD0B012A0}" sibTransId="{416594BB-D684-42CF-89B2-AF02A2E69C63}"/>
    <dgm:cxn modelId="{B567C61C-722C-4670-B534-7FA42B9CCEE7}" srcId="{E4ACF320-B38D-4A0E-8FDA-A4E87CACA41A}" destId="{3B70DC7A-53B4-4D5D-AC00-315BB70C563B}" srcOrd="1" destOrd="0" parTransId="{A52929FF-F60A-4977-AC2E-85F64D594C10}" sibTransId="{F718A14B-C2D1-4CD2-A685-CC89113BBF08}"/>
    <dgm:cxn modelId="{DB53B2EC-EFF4-4800-BCB3-864B9A8A38FE}" type="presOf" srcId="{A974CD48-7560-444D-BE9F-B705D7AF8840}" destId="{DAC6317B-F3D2-44D4-9A37-FB1C89E47901}" srcOrd="0" destOrd="0" presId="urn:microsoft.com/office/officeart/2005/8/layout/default"/>
    <dgm:cxn modelId="{87B9F6FE-737D-43D1-89BF-B632975CD1F4}" srcId="{E4ACF320-B38D-4A0E-8FDA-A4E87CACA41A}" destId="{42F3CB34-A22B-44AA-9C92-F1B60D78FC00}" srcOrd="4" destOrd="0" parTransId="{A6A2F009-E59F-4764-83D4-CB97ABD062BC}" sibTransId="{EE49BE2C-F268-419C-8327-C21BBD0398BC}"/>
    <dgm:cxn modelId="{9A8C8843-6A86-4F5E-A2CC-1CD74CC20BB9}" srcId="{E4ACF320-B38D-4A0E-8FDA-A4E87CACA41A}" destId="{01C36AC6-C0F9-4B61-B329-A9CDC9C544AC}" srcOrd="2" destOrd="0" parTransId="{B5F30358-04E1-457E-B7FA-C713E1E7C9EC}" sibTransId="{60DA23D4-26CB-4D1D-946D-6180693AC15D}"/>
    <dgm:cxn modelId="{075E3D30-E43F-4A96-8F14-2A76C0D5FA6B}" type="presOf" srcId="{435F7196-8D63-4915-A466-01859350FDC6}" destId="{8619BE72-99CC-4CD8-A491-975DB63FD26C}" srcOrd="0" destOrd="0" presId="urn:microsoft.com/office/officeart/2005/8/layout/default"/>
    <dgm:cxn modelId="{10320DFE-0C79-43F1-A399-EDE61F72BAE0}" type="presOf" srcId="{FE634EAD-CB9A-4D8D-9CCA-3538FE3FFA76}" destId="{6FA8B0A4-A4A7-4E6D-883F-A90968E4A97C}" srcOrd="0" destOrd="0" presId="urn:microsoft.com/office/officeart/2005/8/layout/default"/>
    <dgm:cxn modelId="{D4F65AC1-40F1-4FE3-A9F4-78CB02FAC733}" type="presParOf" srcId="{2369D0C7-6F03-468F-9459-156E4C093318}" destId="{960C3E46-222B-4B40-B3ED-1061A31979E8}" srcOrd="0" destOrd="0" presId="urn:microsoft.com/office/officeart/2005/8/layout/default"/>
    <dgm:cxn modelId="{A0C0AC88-FA52-4078-8526-74F478A1356E}" type="presParOf" srcId="{2369D0C7-6F03-468F-9459-156E4C093318}" destId="{F41DB9DF-D2AC-4590-8B9C-128BBC634AA0}" srcOrd="1" destOrd="0" presId="urn:microsoft.com/office/officeart/2005/8/layout/default"/>
    <dgm:cxn modelId="{BB1BC8B2-DDCA-4815-BF9A-C24AC6BC6F05}" type="presParOf" srcId="{2369D0C7-6F03-468F-9459-156E4C093318}" destId="{C94F255C-C708-4D3B-9B9E-34809CD9C9A4}" srcOrd="2" destOrd="0" presId="urn:microsoft.com/office/officeart/2005/8/layout/default"/>
    <dgm:cxn modelId="{14DA9F44-BF4C-4C3B-9178-3AF9E890CD82}" type="presParOf" srcId="{2369D0C7-6F03-468F-9459-156E4C093318}" destId="{82CA77B1-07E9-472C-932F-5ED1D81E6B82}" srcOrd="3" destOrd="0" presId="urn:microsoft.com/office/officeart/2005/8/layout/default"/>
    <dgm:cxn modelId="{668B53B3-1957-4AB8-BB8A-48FA5B3B1BC3}" type="presParOf" srcId="{2369D0C7-6F03-468F-9459-156E4C093318}" destId="{01888FC9-3D50-45DF-A1B5-EE27D3366416}" srcOrd="4" destOrd="0" presId="urn:microsoft.com/office/officeart/2005/8/layout/default"/>
    <dgm:cxn modelId="{FF956BBF-FE19-46B8-A523-6FB795356461}" type="presParOf" srcId="{2369D0C7-6F03-468F-9459-156E4C093318}" destId="{C0178D7D-0EE6-4837-A928-2FA04BCA5B67}" srcOrd="5" destOrd="0" presId="urn:microsoft.com/office/officeart/2005/8/layout/default"/>
    <dgm:cxn modelId="{B427B96D-FB28-47DE-A693-F70C59043F3A}" type="presParOf" srcId="{2369D0C7-6F03-468F-9459-156E4C093318}" destId="{C2552481-E372-4A04-B066-DCF56F843A8D}" srcOrd="6" destOrd="0" presId="urn:microsoft.com/office/officeart/2005/8/layout/default"/>
    <dgm:cxn modelId="{304ECEA1-5C57-49BB-A590-BA509158BE5A}" type="presParOf" srcId="{2369D0C7-6F03-468F-9459-156E4C093318}" destId="{415AAFD4-EF1C-4E23-8A4D-8F910E557C1C}" srcOrd="7" destOrd="0" presId="urn:microsoft.com/office/officeart/2005/8/layout/default"/>
    <dgm:cxn modelId="{EC1EB65B-D0D7-4003-A689-5CC24EA41158}" type="presParOf" srcId="{2369D0C7-6F03-468F-9459-156E4C093318}" destId="{810D3414-0117-45D5-B08F-0437DC748591}" srcOrd="8" destOrd="0" presId="urn:microsoft.com/office/officeart/2005/8/layout/default"/>
    <dgm:cxn modelId="{BFEAFBC9-1641-4C72-A775-5E50A45A2D4F}" type="presParOf" srcId="{2369D0C7-6F03-468F-9459-156E4C093318}" destId="{F66F0E91-A648-4B18-8E66-E9EB0EABC88F}" srcOrd="9" destOrd="0" presId="urn:microsoft.com/office/officeart/2005/8/layout/default"/>
    <dgm:cxn modelId="{4896EA36-6A10-4C49-9954-FB8C2D0574ED}" type="presParOf" srcId="{2369D0C7-6F03-468F-9459-156E4C093318}" destId="{8619BE72-99CC-4CD8-A491-975DB63FD26C}" srcOrd="10" destOrd="0" presId="urn:microsoft.com/office/officeart/2005/8/layout/default"/>
    <dgm:cxn modelId="{B8C5719D-249E-48D8-BEC6-B5CFD6CA9F39}" type="presParOf" srcId="{2369D0C7-6F03-468F-9459-156E4C093318}" destId="{E78D46FB-E980-4AEB-95F5-6B24BE936830}" srcOrd="11" destOrd="0" presId="urn:microsoft.com/office/officeart/2005/8/layout/default"/>
    <dgm:cxn modelId="{AF156B53-2184-4430-A678-E114BB5FE205}" type="presParOf" srcId="{2369D0C7-6F03-468F-9459-156E4C093318}" destId="{DAC6317B-F3D2-44D4-9A37-FB1C89E47901}" srcOrd="12" destOrd="0" presId="urn:microsoft.com/office/officeart/2005/8/layout/default"/>
    <dgm:cxn modelId="{E5F320A4-FE79-444A-B8C3-C2FB17EF7D67}" type="presParOf" srcId="{2369D0C7-6F03-468F-9459-156E4C093318}" destId="{A6B9BE2D-9DD1-409E-94C0-6E1B92C0BD15}" srcOrd="13" destOrd="0" presId="urn:microsoft.com/office/officeart/2005/8/layout/default"/>
    <dgm:cxn modelId="{C4BBCB22-5DE2-4DE5-86C3-AB5EC824CCA1}" type="presParOf" srcId="{2369D0C7-6F03-468F-9459-156E4C093318}" destId="{6FA8B0A4-A4A7-4E6D-883F-A90968E4A97C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328184-CEE0-43C6-8186-221DD9647E89}" type="doc">
      <dgm:prSet loTypeId="urn:microsoft.com/office/officeart/2005/8/layout/default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CB48A5B-30A6-4B71-AC91-87518AB24192}">
      <dgm:prSet/>
      <dgm:spPr/>
      <dgm:t>
        <a:bodyPr/>
        <a:lstStyle/>
        <a:p>
          <a:r>
            <a:rPr lang="en-US" dirty="0"/>
            <a:t>Tutor time is at the start of the day.</a:t>
          </a:r>
        </a:p>
      </dgm:t>
    </dgm:pt>
    <dgm:pt modelId="{71249B21-1831-4095-B718-9FE98406C065}" type="parTrans" cxnId="{71566C91-6BB7-467F-8D3E-6A9B6D6ED929}">
      <dgm:prSet/>
      <dgm:spPr/>
      <dgm:t>
        <a:bodyPr/>
        <a:lstStyle/>
        <a:p>
          <a:endParaRPr lang="en-US"/>
        </a:p>
      </dgm:t>
    </dgm:pt>
    <dgm:pt modelId="{DD9B11DF-DFB6-4236-88D5-B05E13D2F51D}" type="sibTrans" cxnId="{71566C91-6BB7-467F-8D3E-6A9B6D6ED929}">
      <dgm:prSet/>
      <dgm:spPr/>
      <dgm:t>
        <a:bodyPr/>
        <a:lstStyle/>
        <a:p>
          <a:endParaRPr lang="en-US"/>
        </a:p>
      </dgm:t>
    </dgm:pt>
    <dgm:pt modelId="{307C28DD-21A5-478B-B506-117707BB1137}">
      <dgm:prSet/>
      <dgm:spPr/>
      <dgm:t>
        <a:bodyPr/>
        <a:lstStyle/>
        <a:p>
          <a:r>
            <a:rPr lang="en-US" dirty="0"/>
            <a:t>One-way systems into certain buildings.</a:t>
          </a:r>
        </a:p>
      </dgm:t>
    </dgm:pt>
    <dgm:pt modelId="{55C63296-5BED-4E47-8CC2-CF4E7C110F71}" type="parTrans" cxnId="{801E320E-5379-4E2D-94D7-F8335A39E09F}">
      <dgm:prSet/>
      <dgm:spPr/>
      <dgm:t>
        <a:bodyPr/>
        <a:lstStyle/>
        <a:p>
          <a:endParaRPr lang="en-US"/>
        </a:p>
      </dgm:t>
    </dgm:pt>
    <dgm:pt modelId="{8AFCDE25-0CD3-44ED-8466-DAB1478DB341}" type="sibTrans" cxnId="{801E320E-5379-4E2D-94D7-F8335A39E09F}">
      <dgm:prSet/>
      <dgm:spPr/>
      <dgm:t>
        <a:bodyPr/>
        <a:lstStyle/>
        <a:p>
          <a:endParaRPr lang="en-US"/>
        </a:p>
      </dgm:t>
    </dgm:pt>
    <dgm:pt modelId="{631D7F35-BCB8-4432-85DE-551BD551014E}">
      <dgm:prSet/>
      <dgm:spPr/>
      <dgm:t>
        <a:bodyPr/>
        <a:lstStyle/>
        <a:p>
          <a:r>
            <a:rPr lang="en-US" dirty="0"/>
            <a:t>Will not be able to use lockers initially. </a:t>
          </a:r>
        </a:p>
      </dgm:t>
    </dgm:pt>
    <dgm:pt modelId="{5E691383-8CE8-49E7-A2B5-883FC28E6512}" type="parTrans" cxnId="{5677D7A6-58B2-49E3-AFB1-B281B5BD83A5}">
      <dgm:prSet/>
      <dgm:spPr/>
      <dgm:t>
        <a:bodyPr/>
        <a:lstStyle/>
        <a:p>
          <a:endParaRPr lang="en-US"/>
        </a:p>
      </dgm:t>
    </dgm:pt>
    <dgm:pt modelId="{A8F8D383-60C4-4397-AAD9-5133636B28C6}" type="sibTrans" cxnId="{5677D7A6-58B2-49E3-AFB1-B281B5BD83A5}">
      <dgm:prSet/>
      <dgm:spPr/>
      <dgm:t>
        <a:bodyPr/>
        <a:lstStyle/>
        <a:p>
          <a:endParaRPr lang="en-US"/>
        </a:p>
      </dgm:t>
    </dgm:pt>
    <dgm:pt modelId="{7606342F-396F-4360-AE55-A3B623C8E99D}">
      <dgm:prSet/>
      <dgm:spPr/>
      <dgm:t>
        <a:bodyPr/>
        <a:lstStyle/>
        <a:p>
          <a:r>
            <a:rPr lang="en-US" dirty="0"/>
            <a:t>Breaks and lunchtimes are at different times. </a:t>
          </a:r>
        </a:p>
      </dgm:t>
    </dgm:pt>
    <dgm:pt modelId="{6C709DA2-E04F-4FDF-90C2-7675BA1630CB}" type="parTrans" cxnId="{899CD817-0EF0-4652-8210-B2EB2CDEDA04}">
      <dgm:prSet/>
      <dgm:spPr/>
      <dgm:t>
        <a:bodyPr/>
        <a:lstStyle/>
        <a:p>
          <a:endParaRPr lang="en-US"/>
        </a:p>
      </dgm:t>
    </dgm:pt>
    <dgm:pt modelId="{13801E88-3F49-493A-9636-805750FF48C6}" type="sibTrans" cxnId="{899CD817-0EF0-4652-8210-B2EB2CDEDA04}">
      <dgm:prSet/>
      <dgm:spPr/>
      <dgm:t>
        <a:bodyPr/>
        <a:lstStyle/>
        <a:p>
          <a:endParaRPr lang="en-US"/>
        </a:p>
      </dgm:t>
    </dgm:pt>
    <dgm:pt modelId="{DE963113-7496-42D2-A498-A71053E94CBC}">
      <dgm:prSet/>
      <dgm:spPr/>
      <dgm:t>
        <a:bodyPr/>
        <a:lstStyle/>
        <a:p>
          <a:r>
            <a:rPr lang="en-US" dirty="0"/>
            <a:t>No sharing of equipment like pens and pencils.</a:t>
          </a:r>
        </a:p>
      </dgm:t>
    </dgm:pt>
    <dgm:pt modelId="{9DDED394-7DEE-4E8E-BA9F-A1817CF0C2D3}" type="parTrans" cxnId="{9ED5671B-35EF-4AB5-AE6D-4814CEE83BBB}">
      <dgm:prSet/>
      <dgm:spPr/>
      <dgm:t>
        <a:bodyPr/>
        <a:lstStyle/>
        <a:p>
          <a:endParaRPr lang="en-US"/>
        </a:p>
      </dgm:t>
    </dgm:pt>
    <dgm:pt modelId="{7EE0BDFE-704E-4182-9785-3BA45C649A19}" type="sibTrans" cxnId="{9ED5671B-35EF-4AB5-AE6D-4814CEE83BBB}">
      <dgm:prSet/>
      <dgm:spPr/>
      <dgm:t>
        <a:bodyPr/>
        <a:lstStyle/>
        <a:p>
          <a:endParaRPr lang="en-US"/>
        </a:p>
      </dgm:t>
    </dgm:pt>
    <dgm:pt modelId="{EF440A3E-2944-4422-B1F9-C9850FBB86A9}">
      <dgm:prSet/>
      <dgm:spPr/>
      <dgm:t>
        <a:bodyPr/>
        <a:lstStyle/>
        <a:p>
          <a:r>
            <a:rPr lang="en-US" dirty="0"/>
            <a:t>Year 11 Common room.</a:t>
          </a:r>
        </a:p>
      </dgm:t>
    </dgm:pt>
    <dgm:pt modelId="{D4496C71-5CFF-4840-8468-5A47BDD786B7}" type="parTrans" cxnId="{93981B04-9344-44FE-8472-07A8AEC8A363}">
      <dgm:prSet/>
      <dgm:spPr/>
      <dgm:t>
        <a:bodyPr/>
        <a:lstStyle/>
        <a:p>
          <a:endParaRPr lang="en-US"/>
        </a:p>
      </dgm:t>
    </dgm:pt>
    <dgm:pt modelId="{5D0AD2D6-C0FE-47F5-8065-5FA591A717F1}" type="sibTrans" cxnId="{93981B04-9344-44FE-8472-07A8AEC8A363}">
      <dgm:prSet/>
      <dgm:spPr/>
      <dgm:t>
        <a:bodyPr/>
        <a:lstStyle/>
        <a:p>
          <a:endParaRPr lang="en-US"/>
        </a:p>
      </dgm:t>
    </dgm:pt>
    <dgm:pt modelId="{F6FE4B0F-4EC2-4099-8311-477D6DFC8D4F}">
      <dgm:prSet/>
      <dgm:spPr/>
      <dgm:t>
        <a:bodyPr/>
        <a:lstStyle/>
        <a:p>
          <a:r>
            <a:rPr lang="en-US" dirty="0"/>
            <a:t>New outdoor eating area. </a:t>
          </a:r>
        </a:p>
      </dgm:t>
    </dgm:pt>
    <dgm:pt modelId="{638D4655-E47A-4A3C-91D1-2D1714E37435}" type="parTrans" cxnId="{AEC9EE69-27BD-4E78-8517-5F70F9FF527D}">
      <dgm:prSet/>
      <dgm:spPr/>
      <dgm:t>
        <a:bodyPr/>
        <a:lstStyle/>
        <a:p>
          <a:endParaRPr lang="en-US"/>
        </a:p>
      </dgm:t>
    </dgm:pt>
    <dgm:pt modelId="{C2594F27-2515-424A-BAB2-B8461BCFD205}" type="sibTrans" cxnId="{AEC9EE69-27BD-4E78-8517-5F70F9FF527D}">
      <dgm:prSet/>
      <dgm:spPr/>
      <dgm:t>
        <a:bodyPr/>
        <a:lstStyle/>
        <a:p>
          <a:endParaRPr lang="en-US"/>
        </a:p>
      </dgm:t>
    </dgm:pt>
    <dgm:pt modelId="{E4D8F0B7-A9C4-4522-A763-0C3806406BAA}">
      <dgm:prSet/>
      <dgm:spPr/>
      <dgm:t>
        <a:bodyPr/>
        <a:lstStyle/>
        <a:p>
          <a:r>
            <a:rPr lang="en-US" dirty="0"/>
            <a:t>Wearing PE kit on days that you have Dance or PE</a:t>
          </a:r>
        </a:p>
      </dgm:t>
    </dgm:pt>
    <dgm:pt modelId="{0629DE20-1B02-443D-BF06-6A857C7CE1D0}" type="parTrans" cxnId="{2E4057AA-1D17-48B2-84D4-6D7B329EEF66}">
      <dgm:prSet/>
      <dgm:spPr/>
      <dgm:t>
        <a:bodyPr/>
        <a:lstStyle/>
        <a:p>
          <a:endParaRPr lang="en-US"/>
        </a:p>
      </dgm:t>
    </dgm:pt>
    <dgm:pt modelId="{C43A971C-02F6-49B3-808E-74A74321928B}" type="sibTrans" cxnId="{2E4057AA-1D17-48B2-84D4-6D7B329EEF66}">
      <dgm:prSet/>
      <dgm:spPr/>
      <dgm:t>
        <a:bodyPr/>
        <a:lstStyle/>
        <a:p>
          <a:endParaRPr lang="en-US"/>
        </a:p>
      </dgm:t>
    </dgm:pt>
    <dgm:pt modelId="{9D4796D3-6B60-4629-9248-B1D87D1144A8}">
      <dgm:prSet/>
      <dgm:spPr/>
      <dgm:t>
        <a:bodyPr/>
        <a:lstStyle/>
        <a:p>
          <a:r>
            <a:rPr lang="en-US" dirty="0"/>
            <a:t>End of the day is slightly different for different year groups</a:t>
          </a:r>
        </a:p>
      </dgm:t>
    </dgm:pt>
    <dgm:pt modelId="{4AB33454-23D1-4BBA-937E-ACF07C741BF6}" type="parTrans" cxnId="{B85DD7A9-2608-4F57-AC35-306C9F0634F0}">
      <dgm:prSet/>
      <dgm:spPr/>
      <dgm:t>
        <a:bodyPr/>
        <a:lstStyle/>
        <a:p>
          <a:endParaRPr lang="en-US"/>
        </a:p>
      </dgm:t>
    </dgm:pt>
    <dgm:pt modelId="{F0E10492-1A3C-4D3A-ACD6-27E6615917B6}" type="sibTrans" cxnId="{B85DD7A9-2608-4F57-AC35-306C9F0634F0}">
      <dgm:prSet/>
      <dgm:spPr/>
      <dgm:t>
        <a:bodyPr/>
        <a:lstStyle/>
        <a:p>
          <a:endParaRPr lang="en-US"/>
        </a:p>
      </dgm:t>
    </dgm:pt>
    <dgm:pt modelId="{C1F1C558-FEAF-4C27-8D07-D7EB8C905FA4}" type="pres">
      <dgm:prSet presAssocID="{04328184-CEE0-43C6-8186-221DD9647E8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8437046-C20C-4863-AB4B-15B8F6D50B01}" type="pres">
      <dgm:prSet presAssocID="{0CB48A5B-30A6-4B71-AC91-87518AB24192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4C99E5-C896-4CB8-A9E7-D470A6C42B6B}" type="pres">
      <dgm:prSet presAssocID="{DD9B11DF-DFB6-4236-88D5-B05E13D2F51D}" presName="sibTrans" presStyleCnt="0"/>
      <dgm:spPr/>
    </dgm:pt>
    <dgm:pt modelId="{5DE6004D-63AB-4769-93AB-E50AE534CD9B}" type="pres">
      <dgm:prSet presAssocID="{307C28DD-21A5-478B-B506-117707BB1137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860287-FE3C-4644-8614-3640AEA7CB06}" type="pres">
      <dgm:prSet presAssocID="{8AFCDE25-0CD3-44ED-8466-DAB1478DB341}" presName="sibTrans" presStyleCnt="0"/>
      <dgm:spPr/>
    </dgm:pt>
    <dgm:pt modelId="{50641D43-58A2-4F40-AFD0-3DA7012FA396}" type="pres">
      <dgm:prSet presAssocID="{631D7F35-BCB8-4432-85DE-551BD551014E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FD147E-2E7E-4E83-AE26-50192D06329F}" type="pres">
      <dgm:prSet presAssocID="{A8F8D383-60C4-4397-AAD9-5133636B28C6}" presName="sibTrans" presStyleCnt="0"/>
      <dgm:spPr/>
    </dgm:pt>
    <dgm:pt modelId="{DB0EC2BB-ACE8-4FA3-8AF6-6D3F0D9E4513}" type="pres">
      <dgm:prSet presAssocID="{7606342F-396F-4360-AE55-A3B623C8E99D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8C4B9E-9365-4D99-A17F-9A77DA48F2CD}" type="pres">
      <dgm:prSet presAssocID="{13801E88-3F49-493A-9636-805750FF48C6}" presName="sibTrans" presStyleCnt="0"/>
      <dgm:spPr/>
    </dgm:pt>
    <dgm:pt modelId="{72282AD9-8378-4DB5-9087-8928FE48EBC0}" type="pres">
      <dgm:prSet presAssocID="{DE963113-7496-42D2-A498-A71053E94CBC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17053A-C1C3-41DF-84C2-F005DAFFF82B}" type="pres">
      <dgm:prSet presAssocID="{7EE0BDFE-704E-4182-9785-3BA45C649A19}" presName="sibTrans" presStyleCnt="0"/>
      <dgm:spPr/>
    </dgm:pt>
    <dgm:pt modelId="{9994BEEF-6563-426B-B542-3B75A7DDEF5F}" type="pres">
      <dgm:prSet presAssocID="{EF440A3E-2944-4422-B1F9-C9850FBB86A9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E440A5-372B-4F0D-AF6B-96A24FB69731}" type="pres">
      <dgm:prSet presAssocID="{5D0AD2D6-C0FE-47F5-8065-5FA591A717F1}" presName="sibTrans" presStyleCnt="0"/>
      <dgm:spPr/>
    </dgm:pt>
    <dgm:pt modelId="{5D63D4E8-D6DB-4C31-8FA9-250E6C9A1C68}" type="pres">
      <dgm:prSet presAssocID="{F6FE4B0F-4EC2-4099-8311-477D6DFC8D4F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CFEED9-FB00-4B9C-9BE4-01196FE49E7E}" type="pres">
      <dgm:prSet presAssocID="{C2594F27-2515-424A-BAB2-B8461BCFD205}" presName="sibTrans" presStyleCnt="0"/>
      <dgm:spPr/>
    </dgm:pt>
    <dgm:pt modelId="{C90D21AB-2FD1-40A7-812B-5F872E7B2C17}" type="pres">
      <dgm:prSet presAssocID="{E4D8F0B7-A9C4-4522-A763-0C3806406BAA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9AA477-E282-485C-86FA-41272C014713}" type="pres">
      <dgm:prSet presAssocID="{C43A971C-02F6-49B3-808E-74A74321928B}" presName="sibTrans" presStyleCnt="0"/>
      <dgm:spPr/>
    </dgm:pt>
    <dgm:pt modelId="{FD48AE41-DFFF-48DA-A638-0832AFF8DBA0}" type="pres">
      <dgm:prSet presAssocID="{9D4796D3-6B60-4629-9248-B1D87D1144A8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39F518-2E14-45F0-88D1-B545453D7B48}" type="presOf" srcId="{F6FE4B0F-4EC2-4099-8311-477D6DFC8D4F}" destId="{5D63D4E8-D6DB-4C31-8FA9-250E6C9A1C68}" srcOrd="0" destOrd="0" presId="urn:microsoft.com/office/officeart/2005/8/layout/default"/>
    <dgm:cxn modelId="{B50EB6A8-150E-4A73-BDCD-01F089FF4A91}" type="presOf" srcId="{631D7F35-BCB8-4432-85DE-551BD551014E}" destId="{50641D43-58A2-4F40-AFD0-3DA7012FA396}" srcOrd="0" destOrd="0" presId="urn:microsoft.com/office/officeart/2005/8/layout/default"/>
    <dgm:cxn modelId="{E22211CD-07BF-4E06-8CFC-CDC481EAADC4}" type="presOf" srcId="{307C28DD-21A5-478B-B506-117707BB1137}" destId="{5DE6004D-63AB-4769-93AB-E50AE534CD9B}" srcOrd="0" destOrd="0" presId="urn:microsoft.com/office/officeart/2005/8/layout/default"/>
    <dgm:cxn modelId="{EABF9320-1236-4F2E-AB06-7E28B4C9C9CC}" type="presOf" srcId="{EF440A3E-2944-4422-B1F9-C9850FBB86A9}" destId="{9994BEEF-6563-426B-B542-3B75A7DDEF5F}" srcOrd="0" destOrd="0" presId="urn:microsoft.com/office/officeart/2005/8/layout/default"/>
    <dgm:cxn modelId="{D15738C4-546C-411B-82B5-77B3049F1ACD}" type="presOf" srcId="{E4D8F0B7-A9C4-4522-A763-0C3806406BAA}" destId="{C90D21AB-2FD1-40A7-812B-5F872E7B2C17}" srcOrd="0" destOrd="0" presId="urn:microsoft.com/office/officeart/2005/8/layout/default"/>
    <dgm:cxn modelId="{418ED62C-C80E-46CD-9BEC-27315ED81E8E}" type="presOf" srcId="{DE963113-7496-42D2-A498-A71053E94CBC}" destId="{72282AD9-8378-4DB5-9087-8928FE48EBC0}" srcOrd="0" destOrd="0" presId="urn:microsoft.com/office/officeart/2005/8/layout/default"/>
    <dgm:cxn modelId="{9ED5671B-35EF-4AB5-AE6D-4814CEE83BBB}" srcId="{04328184-CEE0-43C6-8186-221DD9647E89}" destId="{DE963113-7496-42D2-A498-A71053E94CBC}" srcOrd="4" destOrd="0" parTransId="{9DDED394-7DEE-4E8E-BA9F-A1817CF0C2D3}" sibTransId="{7EE0BDFE-704E-4182-9785-3BA45C649A19}"/>
    <dgm:cxn modelId="{3991471F-B245-4074-B847-5E94F76F7778}" type="presOf" srcId="{9D4796D3-6B60-4629-9248-B1D87D1144A8}" destId="{FD48AE41-DFFF-48DA-A638-0832AFF8DBA0}" srcOrd="0" destOrd="0" presId="urn:microsoft.com/office/officeart/2005/8/layout/default"/>
    <dgm:cxn modelId="{2E4057AA-1D17-48B2-84D4-6D7B329EEF66}" srcId="{04328184-CEE0-43C6-8186-221DD9647E89}" destId="{E4D8F0B7-A9C4-4522-A763-0C3806406BAA}" srcOrd="7" destOrd="0" parTransId="{0629DE20-1B02-443D-BF06-6A857C7CE1D0}" sibTransId="{C43A971C-02F6-49B3-808E-74A74321928B}"/>
    <dgm:cxn modelId="{89946825-CFFD-4DD7-936A-F0AF4943E1B4}" type="presOf" srcId="{7606342F-396F-4360-AE55-A3B623C8E99D}" destId="{DB0EC2BB-ACE8-4FA3-8AF6-6D3F0D9E4513}" srcOrd="0" destOrd="0" presId="urn:microsoft.com/office/officeart/2005/8/layout/default"/>
    <dgm:cxn modelId="{71566C91-6BB7-467F-8D3E-6A9B6D6ED929}" srcId="{04328184-CEE0-43C6-8186-221DD9647E89}" destId="{0CB48A5B-30A6-4B71-AC91-87518AB24192}" srcOrd="0" destOrd="0" parTransId="{71249B21-1831-4095-B718-9FE98406C065}" sibTransId="{DD9B11DF-DFB6-4236-88D5-B05E13D2F51D}"/>
    <dgm:cxn modelId="{3675A304-B69D-4B94-9369-3450A6927F4E}" type="presOf" srcId="{04328184-CEE0-43C6-8186-221DD9647E89}" destId="{C1F1C558-FEAF-4C27-8D07-D7EB8C905FA4}" srcOrd="0" destOrd="0" presId="urn:microsoft.com/office/officeart/2005/8/layout/default"/>
    <dgm:cxn modelId="{B85DD7A9-2608-4F57-AC35-306C9F0634F0}" srcId="{04328184-CEE0-43C6-8186-221DD9647E89}" destId="{9D4796D3-6B60-4629-9248-B1D87D1144A8}" srcOrd="8" destOrd="0" parTransId="{4AB33454-23D1-4BBA-937E-ACF07C741BF6}" sibTransId="{F0E10492-1A3C-4D3A-ACD6-27E6615917B6}"/>
    <dgm:cxn modelId="{899CD817-0EF0-4652-8210-B2EB2CDEDA04}" srcId="{04328184-CEE0-43C6-8186-221DD9647E89}" destId="{7606342F-396F-4360-AE55-A3B623C8E99D}" srcOrd="3" destOrd="0" parTransId="{6C709DA2-E04F-4FDF-90C2-7675BA1630CB}" sibTransId="{13801E88-3F49-493A-9636-805750FF48C6}"/>
    <dgm:cxn modelId="{93981B04-9344-44FE-8472-07A8AEC8A363}" srcId="{04328184-CEE0-43C6-8186-221DD9647E89}" destId="{EF440A3E-2944-4422-B1F9-C9850FBB86A9}" srcOrd="5" destOrd="0" parTransId="{D4496C71-5CFF-4840-8468-5A47BDD786B7}" sibTransId="{5D0AD2D6-C0FE-47F5-8065-5FA591A717F1}"/>
    <dgm:cxn modelId="{AEC9EE69-27BD-4E78-8517-5F70F9FF527D}" srcId="{04328184-CEE0-43C6-8186-221DD9647E89}" destId="{F6FE4B0F-4EC2-4099-8311-477D6DFC8D4F}" srcOrd="6" destOrd="0" parTransId="{638D4655-E47A-4A3C-91D1-2D1714E37435}" sibTransId="{C2594F27-2515-424A-BAB2-B8461BCFD205}"/>
    <dgm:cxn modelId="{07878EB7-0E0A-405D-AE8B-4D7CDEF7A328}" type="presOf" srcId="{0CB48A5B-30A6-4B71-AC91-87518AB24192}" destId="{78437046-C20C-4863-AB4B-15B8F6D50B01}" srcOrd="0" destOrd="0" presId="urn:microsoft.com/office/officeart/2005/8/layout/default"/>
    <dgm:cxn modelId="{5677D7A6-58B2-49E3-AFB1-B281B5BD83A5}" srcId="{04328184-CEE0-43C6-8186-221DD9647E89}" destId="{631D7F35-BCB8-4432-85DE-551BD551014E}" srcOrd="2" destOrd="0" parTransId="{5E691383-8CE8-49E7-A2B5-883FC28E6512}" sibTransId="{A8F8D383-60C4-4397-AAD9-5133636B28C6}"/>
    <dgm:cxn modelId="{801E320E-5379-4E2D-94D7-F8335A39E09F}" srcId="{04328184-CEE0-43C6-8186-221DD9647E89}" destId="{307C28DD-21A5-478B-B506-117707BB1137}" srcOrd="1" destOrd="0" parTransId="{55C63296-5BED-4E47-8CC2-CF4E7C110F71}" sibTransId="{8AFCDE25-0CD3-44ED-8466-DAB1478DB341}"/>
    <dgm:cxn modelId="{94FAB4D2-68F9-44A2-A2A3-7F50CFD65802}" type="presParOf" srcId="{C1F1C558-FEAF-4C27-8D07-D7EB8C905FA4}" destId="{78437046-C20C-4863-AB4B-15B8F6D50B01}" srcOrd="0" destOrd="0" presId="urn:microsoft.com/office/officeart/2005/8/layout/default"/>
    <dgm:cxn modelId="{68DC4864-7BAB-4A14-B118-1F03727540D2}" type="presParOf" srcId="{C1F1C558-FEAF-4C27-8D07-D7EB8C905FA4}" destId="{554C99E5-C896-4CB8-A9E7-D470A6C42B6B}" srcOrd="1" destOrd="0" presId="urn:microsoft.com/office/officeart/2005/8/layout/default"/>
    <dgm:cxn modelId="{5FC44E27-ECF9-4034-9A0A-801A44BFA1CC}" type="presParOf" srcId="{C1F1C558-FEAF-4C27-8D07-D7EB8C905FA4}" destId="{5DE6004D-63AB-4769-93AB-E50AE534CD9B}" srcOrd="2" destOrd="0" presId="urn:microsoft.com/office/officeart/2005/8/layout/default"/>
    <dgm:cxn modelId="{98C6ACDE-6B8B-4DA8-A52A-98057773FE69}" type="presParOf" srcId="{C1F1C558-FEAF-4C27-8D07-D7EB8C905FA4}" destId="{8F860287-FE3C-4644-8614-3640AEA7CB06}" srcOrd="3" destOrd="0" presId="urn:microsoft.com/office/officeart/2005/8/layout/default"/>
    <dgm:cxn modelId="{CB7F3829-0C50-4939-A0E7-E5E3088C0ADC}" type="presParOf" srcId="{C1F1C558-FEAF-4C27-8D07-D7EB8C905FA4}" destId="{50641D43-58A2-4F40-AFD0-3DA7012FA396}" srcOrd="4" destOrd="0" presId="urn:microsoft.com/office/officeart/2005/8/layout/default"/>
    <dgm:cxn modelId="{96C09833-2A26-4902-AAF6-42A108BE3D0E}" type="presParOf" srcId="{C1F1C558-FEAF-4C27-8D07-D7EB8C905FA4}" destId="{65FD147E-2E7E-4E83-AE26-50192D06329F}" srcOrd="5" destOrd="0" presId="urn:microsoft.com/office/officeart/2005/8/layout/default"/>
    <dgm:cxn modelId="{41CD94D4-3FEC-4D82-BEC4-5F66A18EAEF1}" type="presParOf" srcId="{C1F1C558-FEAF-4C27-8D07-D7EB8C905FA4}" destId="{DB0EC2BB-ACE8-4FA3-8AF6-6D3F0D9E4513}" srcOrd="6" destOrd="0" presId="urn:microsoft.com/office/officeart/2005/8/layout/default"/>
    <dgm:cxn modelId="{8A5DCB6F-731D-4E3A-B146-4F01A80B3407}" type="presParOf" srcId="{C1F1C558-FEAF-4C27-8D07-D7EB8C905FA4}" destId="{7E8C4B9E-9365-4D99-A17F-9A77DA48F2CD}" srcOrd="7" destOrd="0" presId="urn:microsoft.com/office/officeart/2005/8/layout/default"/>
    <dgm:cxn modelId="{81D313EE-E170-493D-91F9-4198B94DA714}" type="presParOf" srcId="{C1F1C558-FEAF-4C27-8D07-D7EB8C905FA4}" destId="{72282AD9-8378-4DB5-9087-8928FE48EBC0}" srcOrd="8" destOrd="0" presId="urn:microsoft.com/office/officeart/2005/8/layout/default"/>
    <dgm:cxn modelId="{22526CB1-7F32-4B9E-A3E8-FAC41B0BC52E}" type="presParOf" srcId="{C1F1C558-FEAF-4C27-8D07-D7EB8C905FA4}" destId="{DD17053A-C1C3-41DF-84C2-F005DAFFF82B}" srcOrd="9" destOrd="0" presId="urn:microsoft.com/office/officeart/2005/8/layout/default"/>
    <dgm:cxn modelId="{B21BABD7-0CA0-46C1-B079-5F0C773E063E}" type="presParOf" srcId="{C1F1C558-FEAF-4C27-8D07-D7EB8C905FA4}" destId="{9994BEEF-6563-426B-B542-3B75A7DDEF5F}" srcOrd="10" destOrd="0" presId="urn:microsoft.com/office/officeart/2005/8/layout/default"/>
    <dgm:cxn modelId="{702F1CD1-037A-4297-91E5-6D3F40031DB3}" type="presParOf" srcId="{C1F1C558-FEAF-4C27-8D07-D7EB8C905FA4}" destId="{FFE440A5-372B-4F0D-AF6B-96A24FB69731}" srcOrd="11" destOrd="0" presId="urn:microsoft.com/office/officeart/2005/8/layout/default"/>
    <dgm:cxn modelId="{39234E35-F5CF-4C94-849B-38DECAEECF4C}" type="presParOf" srcId="{C1F1C558-FEAF-4C27-8D07-D7EB8C905FA4}" destId="{5D63D4E8-D6DB-4C31-8FA9-250E6C9A1C68}" srcOrd="12" destOrd="0" presId="urn:microsoft.com/office/officeart/2005/8/layout/default"/>
    <dgm:cxn modelId="{8174837A-21B6-416D-9B78-2368506F9471}" type="presParOf" srcId="{C1F1C558-FEAF-4C27-8D07-D7EB8C905FA4}" destId="{EBCFEED9-FB00-4B9C-9BE4-01196FE49E7E}" srcOrd="13" destOrd="0" presId="urn:microsoft.com/office/officeart/2005/8/layout/default"/>
    <dgm:cxn modelId="{BE1B648B-A3AA-4327-9089-981DCB9E4437}" type="presParOf" srcId="{C1F1C558-FEAF-4C27-8D07-D7EB8C905FA4}" destId="{C90D21AB-2FD1-40A7-812B-5F872E7B2C17}" srcOrd="14" destOrd="0" presId="urn:microsoft.com/office/officeart/2005/8/layout/default"/>
    <dgm:cxn modelId="{931A3CD5-5A6C-4C1C-ACF0-5DEDC81D4057}" type="presParOf" srcId="{C1F1C558-FEAF-4C27-8D07-D7EB8C905FA4}" destId="{639AA477-E282-485C-86FA-41272C014713}" srcOrd="15" destOrd="0" presId="urn:microsoft.com/office/officeart/2005/8/layout/default"/>
    <dgm:cxn modelId="{1286C5B2-DBFA-4D14-B136-0DD79FD07093}" type="presParOf" srcId="{C1F1C558-FEAF-4C27-8D07-D7EB8C905FA4}" destId="{FD48AE41-DFFF-48DA-A638-0832AFF8DBA0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0F0E5C-8348-4C29-96B6-5A0AC7EAFC30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B0616F4-F42D-4064-AA9C-218ED71E2375}">
      <dgm:prSet/>
      <dgm:spPr/>
      <dgm:t>
        <a:bodyPr/>
        <a:lstStyle/>
        <a:p>
          <a:r>
            <a:rPr lang="en-US" dirty="0"/>
            <a:t>Year 7 </a:t>
          </a:r>
          <a:r>
            <a:rPr lang="en-US" dirty="0" smtClean="0"/>
            <a:t>bubbles </a:t>
          </a:r>
          <a:r>
            <a:rPr lang="en-US" dirty="0"/>
            <a:t>of </a:t>
          </a:r>
          <a:r>
            <a:rPr lang="en-US" dirty="0" smtClean="0"/>
            <a:t>30 </a:t>
          </a:r>
          <a:r>
            <a:rPr lang="en-US" dirty="0"/>
            <a:t>will be taught in tutor groups apart from Tech. </a:t>
          </a:r>
        </a:p>
      </dgm:t>
    </dgm:pt>
    <dgm:pt modelId="{FEB8C909-C189-4756-8E33-DE8E46128128}" type="parTrans" cxnId="{750B733E-2F01-42D3-9A45-511EB951BDEA}">
      <dgm:prSet/>
      <dgm:spPr/>
      <dgm:t>
        <a:bodyPr/>
        <a:lstStyle/>
        <a:p>
          <a:endParaRPr lang="en-US"/>
        </a:p>
      </dgm:t>
    </dgm:pt>
    <dgm:pt modelId="{DF396EC5-24C6-4300-ABB7-184CBB83E4E8}" type="sibTrans" cxnId="{750B733E-2F01-42D3-9A45-511EB951BDEA}">
      <dgm:prSet/>
      <dgm:spPr/>
      <dgm:t>
        <a:bodyPr/>
        <a:lstStyle/>
        <a:p>
          <a:endParaRPr lang="en-US"/>
        </a:p>
      </dgm:t>
    </dgm:pt>
    <dgm:pt modelId="{121A06A0-E125-414F-8B32-3731FF07C28D}">
      <dgm:prSet/>
      <dgm:spPr/>
      <dgm:t>
        <a:bodyPr/>
        <a:lstStyle/>
        <a:p>
          <a:r>
            <a:rPr lang="en-US" dirty="0"/>
            <a:t>Year 8 bubbles of 90 and 60  will be taught in two half year bubbles. </a:t>
          </a:r>
        </a:p>
      </dgm:t>
    </dgm:pt>
    <dgm:pt modelId="{BE3D4066-ABB8-4F8A-A96C-87001589A953}" type="parTrans" cxnId="{A8FE5826-7787-4F95-A989-EE7E9128B5AB}">
      <dgm:prSet/>
      <dgm:spPr/>
      <dgm:t>
        <a:bodyPr/>
        <a:lstStyle/>
        <a:p>
          <a:endParaRPr lang="en-US"/>
        </a:p>
      </dgm:t>
    </dgm:pt>
    <dgm:pt modelId="{21EEDF13-0BF1-4EB2-ADC1-9847A9B40DD8}" type="sibTrans" cxnId="{A8FE5826-7787-4F95-A989-EE7E9128B5AB}">
      <dgm:prSet/>
      <dgm:spPr/>
      <dgm:t>
        <a:bodyPr/>
        <a:lstStyle/>
        <a:p>
          <a:endParaRPr lang="en-US"/>
        </a:p>
      </dgm:t>
    </dgm:pt>
    <dgm:pt modelId="{63C4CEDF-E7B5-45F4-9589-CBAC6D708F0F}">
      <dgm:prSet/>
      <dgm:spPr/>
      <dgm:t>
        <a:bodyPr/>
        <a:lstStyle/>
        <a:p>
          <a:r>
            <a:rPr lang="en-US" dirty="0"/>
            <a:t>Year 9 </a:t>
          </a:r>
          <a:r>
            <a:rPr lang="en-US" dirty="0" smtClean="0"/>
            <a:t>bubble </a:t>
          </a:r>
          <a:r>
            <a:rPr lang="en-US" dirty="0"/>
            <a:t>of 138 students due to options. </a:t>
          </a:r>
        </a:p>
      </dgm:t>
    </dgm:pt>
    <dgm:pt modelId="{B51A133D-0D19-4E87-8DD7-38232F867073}" type="parTrans" cxnId="{4C31B77F-EBE7-495A-91D3-40C2A7E8B13E}">
      <dgm:prSet/>
      <dgm:spPr/>
      <dgm:t>
        <a:bodyPr/>
        <a:lstStyle/>
        <a:p>
          <a:endParaRPr lang="en-US"/>
        </a:p>
      </dgm:t>
    </dgm:pt>
    <dgm:pt modelId="{3B0B632F-382D-4EE4-AF4C-B98878E1CB6F}" type="sibTrans" cxnId="{4C31B77F-EBE7-495A-91D3-40C2A7E8B13E}">
      <dgm:prSet/>
      <dgm:spPr/>
      <dgm:t>
        <a:bodyPr/>
        <a:lstStyle/>
        <a:p>
          <a:endParaRPr lang="en-US"/>
        </a:p>
      </dgm:t>
    </dgm:pt>
    <dgm:pt modelId="{C35B6FCD-2136-41F8-B167-9B9DDF08580A}">
      <dgm:prSet/>
      <dgm:spPr/>
      <dgm:t>
        <a:bodyPr/>
        <a:lstStyle/>
        <a:p>
          <a:r>
            <a:rPr lang="en-US" dirty="0"/>
            <a:t>Year 10 bubble of </a:t>
          </a:r>
          <a:r>
            <a:rPr lang="en-US" dirty="0" smtClean="0"/>
            <a:t>130.</a:t>
          </a:r>
          <a:endParaRPr lang="en-US" dirty="0"/>
        </a:p>
      </dgm:t>
    </dgm:pt>
    <dgm:pt modelId="{6F173A7B-D214-41EB-A477-2423878BDE60}" type="parTrans" cxnId="{28447AB2-73DD-4081-8AAB-D96E2DBA270A}">
      <dgm:prSet/>
      <dgm:spPr/>
      <dgm:t>
        <a:bodyPr/>
        <a:lstStyle/>
        <a:p>
          <a:endParaRPr lang="en-US"/>
        </a:p>
      </dgm:t>
    </dgm:pt>
    <dgm:pt modelId="{C0F0B03C-9C8E-4B3A-9F03-E2A743BD050B}" type="sibTrans" cxnId="{28447AB2-73DD-4081-8AAB-D96E2DBA270A}">
      <dgm:prSet/>
      <dgm:spPr/>
      <dgm:t>
        <a:bodyPr/>
        <a:lstStyle/>
        <a:p>
          <a:endParaRPr lang="en-US"/>
        </a:p>
      </dgm:t>
    </dgm:pt>
    <dgm:pt modelId="{2C6D00E9-F2C9-459E-8BE0-E4D8B2AC63EC}">
      <dgm:prSet/>
      <dgm:spPr/>
      <dgm:t>
        <a:bodyPr/>
        <a:lstStyle/>
        <a:p>
          <a:r>
            <a:rPr lang="en-US" dirty="0"/>
            <a:t>Year 11 bubble of 150. </a:t>
          </a:r>
        </a:p>
      </dgm:t>
    </dgm:pt>
    <dgm:pt modelId="{99B5E03F-0699-426E-8DA7-9382A3FD4ACB}" type="parTrans" cxnId="{1F7F5706-15EB-4E23-B5FD-59DBC66682C6}">
      <dgm:prSet/>
      <dgm:spPr/>
      <dgm:t>
        <a:bodyPr/>
        <a:lstStyle/>
        <a:p>
          <a:endParaRPr lang="en-US"/>
        </a:p>
      </dgm:t>
    </dgm:pt>
    <dgm:pt modelId="{33A46803-AF3B-4C59-8791-899F24FD7F9E}" type="sibTrans" cxnId="{1F7F5706-15EB-4E23-B5FD-59DBC66682C6}">
      <dgm:prSet/>
      <dgm:spPr/>
      <dgm:t>
        <a:bodyPr/>
        <a:lstStyle/>
        <a:p>
          <a:endParaRPr lang="en-US"/>
        </a:p>
      </dgm:t>
    </dgm:pt>
    <dgm:pt modelId="{1980FAAE-4EC9-4111-B714-4F3A919C9BCE}" type="pres">
      <dgm:prSet presAssocID="{550F0E5C-8348-4C29-96B6-5A0AC7EAFC3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BF0822-3B37-4BAD-AF0E-D8AF6DAD9DF3}" type="pres">
      <dgm:prSet presAssocID="{9B0616F4-F42D-4064-AA9C-218ED71E237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4E96B3-A86C-4BF8-8B47-99053A47D0B4}" type="pres">
      <dgm:prSet presAssocID="{DF396EC5-24C6-4300-ABB7-184CBB83E4E8}" presName="sibTrans" presStyleCnt="0"/>
      <dgm:spPr/>
    </dgm:pt>
    <dgm:pt modelId="{0174DEF0-8FEB-42E7-AC66-8EAF5C8FC1C3}" type="pres">
      <dgm:prSet presAssocID="{121A06A0-E125-414F-8B32-3731FF07C28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AD166F-0D95-4A4A-9053-6E1E9B255E49}" type="pres">
      <dgm:prSet presAssocID="{21EEDF13-0BF1-4EB2-ADC1-9847A9B40DD8}" presName="sibTrans" presStyleCnt="0"/>
      <dgm:spPr/>
    </dgm:pt>
    <dgm:pt modelId="{C89DFECB-C73F-4C9F-8289-481CF1243E44}" type="pres">
      <dgm:prSet presAssocID="{63C4CEDF-E7B5-45F4-9589-CBAC6D708F0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420982-7BE8-47E2-A2FE-5C21072241F7}" type="pres">
      <dgm:prSet presAssocID="{3B0B632F-382D-4EE4-AF4C-B98878E1CB6F}" presName="sibTrans" presStyleCnt="0"/>
      <dgm:spPr/>
    </dgm:pt>
    <dgm:pt modelId="{610F07A8-5EEA-4DEC-B0CE-91CD1ADB4FBA}" type="pres">
      <dgm:prSet presAssocID="{C35B6FCD-2136-41F8-B167-9B9DDF08580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8D8EAF-42F7-4088-A24C-77289F29216E}" type="pres">
      <dgm:prSet presAssocID="{C0F0B03C-9C8E-4B3A-9F03-E2A743BD050B}" presName="sibTrans" presStyleCnt="0"/>
      <dgm:spPr/>
    </dgm:pt>
    <dgm:pt modelId="{EF5664F0-7E50-4284-A065-284AD1485E42}" type="pres">
      <dgm:prSet presAssocID="{2C6D00E9-F2C9-459E-8BE0-E4D8B2AC63E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7F5706-15EB-4E23-B5FD-59DBC66682C6}" srcId="{550F0E5C-8348-4C29-96B6-5A0AC7EAFC30}" destId="{2C6D00E9-F2C9-459E-8BE0-E4D8B2AC63EC}" srcOrd="4" destOrd="0" parTransId="{99B5E03F-0699-426E-8DA7-9382A3FD4ACB}" sibTransId="{33A46803-AF3B-4C59-8791-899F24FD7F9E}"/>
    <dgm:cxn modelId="{A8FE5826-7787-4F95-A989-EE7E9128B5AB}" srcId="{550F0E5C-8348-4C29-96B6-5A0AC7EAFC30}" destId="{121A06A0-E125-414F-8B32-3731FF07C28D}" srcOrd="1" destOrd="0" parTransId="{BE3D4066-ABB8-4F8A-A96C-87001589A953}" sibTransId="{21EEDF13-0BF1-4EB2-ADC1-9847A9B40DD8}"/>
    <dgm:cxn modelId="{0C02ADB8-6CEF-4896-8526-623B6C1B3EAE}" type="presOf" srcId="{2C6D00E9-F2C9-459E-8BE0-E4D8B2AC63EC}" destId="{EF5664F0-7E50-4284-A065-284AD1485E42}" srcOrd="0" destOrd="0" presId="urn:microsoft.com/office/officeart/2005/8/layout/default"/>
    <dgm:cxn modelId="{28447AB2-73DD-4081-8AAB-D96E2DBA270A}" srcId="{550F0E5C-8348-4C29-96B6-5A0AC7EAFC30}" destId="{C35B6FCD-2136-41F8-B167-9B9DDF08580A}" srcOrd="3" destOrd="0" parTransId="{6F173A7B-D214-41EB-A477-2423878BDE60}" sibTransId="{C0F0B03C-9C8E-4B3A-9F03-E2A743BD050B}"/>
    <dgm:cxn modelId="{BEAC1196-191C-4CF7-8C75-938F5E05B5E7}" type="presOf" srcId="{9B0616F4-F42D-4064-AA9C-218ED71E2375}" destId="{3DBF0822-3B37-4BAD-AF0E-D8AF6DAD9DF3}" srcOrd="0" destOrd="0" presId="urn:microsoft.com/office/officeart/2005/8/layout/default"/>
    <dgm:cxn modelId="{750B733E-2F01-42D3-9A45-511EB951BDEA}" srcId="{550F0E5C-8348-4C29-96B6-5A0AC7EAFC30}" destId="{9B0616F4-F42D-4064-AA9C-218ED71E2375}" srcOrd="0" destOrd="0" parTransId="{FEB8C909-C189-4756-8E33-DE8E46128128}" sibTransId="{DF396EC5-24C6-4300-ABB7-184CBB83E4E8}"/>
    <dgm:cxn modelId="{911636D3-B2A8-435B-9E65-FD3E9877294F}" type="presOf" srcId="{C35B6FCD-2136-41F8-B167-9B9DDF08580A}" destId="{610F07A8-5EEA-4DEC-B0CE-91CD1ADB4FBA}" srcOrd="0" destOrd="0" presId="urn:microsoft.com/office/officeart/2005/8/layout/default"/>
    <dgm:cxn modelId="{C4D211C3-E142-4320-8322-74738F0CDF5B}" type="presOf" srcId="{63C4CEDF-E7B5-45F4-9589-CBAC6D708F0F}" destId="{C89DFECB-C73F-4C9F-8289-481CF1243E44}" srcOrd="0" destOrd="0" presId="urn:microsoft.com/office/officeart/2005/8/layout/default"/>
    <dgm:cxn modelId="{4C31B77F-EBE7-495A-91D3-40C2A7E8B13E}" srcId="{550F0E5C-8348-4C29-96B6-5A0AC7EAFC30}" destId="{63C4CEDF-E7B5-45F4-9589-CBAC6D708F0F}" srcOrd="2" destOrd="0" parTransId="{B51A133D-0D19-4E87-8DD7-38232F867073}" sibTransId="{3B0B632F-382D-4EE4-AF4C-B98878E1CB6F}"/>
    <dgm:cxn modelId="{EEC47FFD-EAB4-4002-951C-2F2A4D80C3B7}" type="presOf" srcId="{550F0E5C-8348-4C29-96B6-5A0AC7EAFC30}" destId="{1980FAAE-4EC9-4111-B714-4F3A919C9BCE}" srcOrd="0" destOrd="0" presId="urn:microsoft.com/office/officeart/2005/8/layout/default"/>
    <dgm:cxn modelId="{23C71279-40C0-4DF2-B37B-76B9ECBA519E}" type="presOf" srcId="{121A06A0-E125-414F-8B32-3731FF07C28D}" destId="{0174DEF0-8FEB-42E7-AC66-8EAF5C8FC1C3}" srcOrd="0" destOrd="0" presId="urn:microsoft.com/office/officeart/2005/8/layout/default"/>
    <dgm:cxn modelId="{E97C794F-F75D-4863-A30D-C33055C4E676}" type="presParOf" srcId="{1980FAAE-4EC9-4111-B714-4F3A919C9BCE}" destId="{3DBF0822-3B37-4BAD-AF0E-D8AF6DAD9DF3}" srcOrd="0" destOrd="0" presId="urn:microsoft.com/office/officeart/2005/8/layout/default"/>
    <dgm:cxn modelId="{29A78E55-F919-4D6B-BBF4-2CCCF9A5C2F8}" type="presParOf" srcId="{1980FAAE-4EC9-4111-B714-4F3A919C9BCE}" destId="{4D4E96B3-A86C-4BF8-8B47-99053A47D0B4}" srcOrd="1" destOrd="0" presId="urn:microsoft.com/office/officeart/2005/8/layout/default"/>
    <dgm:cxn modelId="{36A29A61-AE80-429C-98D3-EED1B8D3A9DD}" type="presParOf" srcId="{1980FAAE-4EC9-4111-B714-4F3A919C9BCE}" destId="{0174DEF0-8FEB-42E7-AC66-8EAF5C8FC1C3}" srcOrd="2" destOrd="0" presId="urn:microsoft.com/office/officeart/2005/8/layout/default"/>
    <dgm:cxn modelId="{5C3CCAA9-62F5-47D8-B582-50E50FD74FF9}" type="presParOf" srcId="{1980FAAE-4EC9-4111-B714-4F3A919C9BCE}" destId="{BAAD166F-0D95-4A4A-9053-6E1E9B255E49}" srcOrd="3" destOrd="0" presId="urn:microsoft.com/office/officeart/2005/8/layout/default"/>
    <dgm:cxn modelId="{08A9D91A-AA99-4B8F-BF3E-3101E8225FF7}" type="presParOf" srcId="{1980FAAE-4EC9-4111-B714-4F3A919C9BCE}" destId="{C89DFECB-C73F-4C9F-8289-481CF1243E44}" srcOrd="4" destOrd="0" presId="urn:microsoft.com/office/officeart/2005/8/layout/default"/>
    <dgm:cxn modelId="{35483C00-8A11-4A89-AF6B-419E52A18E52}" type="presParOf" srcId="{1980FAAE-4EC9-4111-B714-4F3A919C9BCE}" destId="{34420982-7BE8-47E2-A2FE-5C21072241F7}" srcOrd="5" destOrd="0" presId="urn:microsoft.com/office/officeart/2005/8/layout/default"/>
    <dgm:cxn modelId="{27873C62-1586-421B-A91D-C5C29D7C5AF2}" type="presParOf" srcId="{1980FAAE-4EC9-4111-B714-4F3A919C9BCE}" destId="{610F07A8-5EEA-4DEC-B0CE-91CD1ADB4FBA}" srcOrd="6" destOrd="0" presId="urn:microsoft.com/office/officeart/2005/8/layout/default"/>
    <dgm:cxn modelId="{3C646C1A-9D8A-4E7A-8503-C3F11F81019B}" type="presParOf" srcId="{1980FAAE-4EC9-4111-B714-4F3A919C9BCE}" destId="{F08D8EAF-42F7-4088-A24C-77289F29216E}" srcOrd="7" destOrd="0" presId="urn:microsoft.com/office/officeart/2005/8/layout/default"/>
    <dgm:cxn modelId="{1F9FA469-9325-4C08-8554-8BAF36B8DF21}" type="presParOf" srcId="{1980FAAE-4EC9-4111-B714-4F3A919C9BCE}" destId="{EF5664F0-7E50-4284-A065-284AD1485E4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ACE847-B510-4AA3-AFDE-D4D5843DAF71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4776265-C3C2-4E27-9960-3D80BCD927E8}">
      <dgm:prSet/>
      <dgm:spPr/>
      <dgm:t>
        <a:bodyPr/>
        <a:lstStyle/>
        <a:p>
          <a:r>
            <a:rPr lang="en-US" dirty="0"/>
            <a:t>Outdoor handwashing stations around the school</a:t>
          </a:r>
        </a:p>
      </dgm:t>
    </dgm:pt>
    <dgm:pt modelId="{4981EE7B-0559-4688-AF30-09D11D326C07}" type="parTrans" cxnId="{90C5E50F-D988-45C2-A0BC-DAEEB5241548}">
      <dgm:prSet/>
      <dgm:spPr/>
      <dgm:t>
        <a:bodyPr/>
        <a:lstStyle/>
        <a:p>
          <a:endParaRPr lang="en-US"/>
        </a:p>
      </dgm:t>
    </dgm:pt>
    <dgm:pt modelId="{461A599A-2FA9-4DEE-A5E8-9A1F838B1081}" type="sibTrans" cxnId="{90C5E50F-D988-45C2-A0BC-DAEEB5241548}">
      <dgm:prSet/>
      <dgm:spPr/>
      <dgm:t>
        <a:bodyPr/>
        <a:lstStyle/>
        <a:p>
          <a:endParaRPr lang="en-US"/>
        </a:p>
      </dgm:t>
    </dgm:pt>
    <dgm:pt modelId="{743C92AE-AA2E-4AEF-A12E-01D75B4BAACB}">
      <dgm:prSet/>
      <dgm:spPr/>
      <dgm:t>
        <a:bodyPr/>
        <a:lstStyle/>
        <a:p>
          <a:r>
            <a:rPr lang="en-US"/>
            <a:t>All the classrooms will have surfaces cleaned after every lesson.</a:t>
          </a:r>
        </a:p>
      </dgm:t>
    </dgm:pt>
    <dgm:pt modelId="{D25B0CD1-FD10-4655-9FD7-1B7458634E22}" type="parTrans" cxnId="{88918C12-C870-4BF3-9BA9-56EF8A7D5158}">
      <dgm:prSet/>
      <dgm:spPr/>
      <dgm:t>
        <a:bodyPr/>
        <a:lstStyle/>
        <a:p>
          <a:endParaRPr lang="en-US"/>
        </a:p>
      </dgm:t>
    </dgm:pt>
    <dgm:pt modelId="{608A2850-2F8C-48B3-9AC2-94E348B48E55}" type="sibTrans" cxnId="{88918C12-C870-4BF3-9BA9-56EF8A7D5158}">
      <dgm:prSet/>
      <dgm:spPr/>
      <dgm:t>
        <a:bodyPr/>
        <a:lstStyle/>
        <a:p>
          <a:endParaRPr lang="en-US"/>
        </a:p>
      </dgm:t>
    </dgm:pt>
    <dgm:pt modelId="{AC84596A-2FFC-4E3B-B17E-FCB55169BA24}">
      <dgm:prSet/>
      <dgm:spPr/>
      <dgm:t>
        <a:bodyPr/>
        <a:lstStyle/>
        <a:p>
          <a:r>
            <a:rPr lang="en-US"/>
            <a:t>One-way systems will reduce crowded corridors.</a:t>
          </a:r>
        </a:p>
      </dgm:t>
    </dgm:pt>
    <dgm:pt modelId="{6F3F3440-A6FA-47F1-BF88-DF621E46C292}" type="parTrans" cxnId="{87DA411A-EC81-4F7B-8E44-C20FF7F82119}">
      <dgm:prSet/>
      <dgm:spPr/>
      <dgm:t>
        <a:bodyPr/>
        <a:lstStyle/>
        <a:p>
          <a:endParaRPr lang="en-US"/>
        </a:p>
      </dgm:t>
    </dgm:pt>
    <dgm:pt modelId="{D9018C3C-25C5-46D7-9C11-12C2CA4E15EB}" type="sibTrans" cxnId="{87DA411A-EC81-4F7B-8E44-C20FF7F82119}">
      <dgm:prSet/>
      <dgm:spPr/>
      <dgm:t>
        <a:bodyPr/>
        <a:lstStyle/>
        <a:p>
          <a:endParaRPr lang="en-US"/>
        </a:p>
      </dgm:t>
    </dgm:pt>
    <dgm:pt modelId="{D8198186-C0B3-4811-A449-C9BDAA409763}">
      <dgm:prSet/>
      <dgm:spPr/>
      <dgm:t>
        <a:bodyPr/>
        <a:lstStyle/>
        <a:p>
          <a:r>
            <a:rPr lang="en-US"/>
            <a:t>Designated zones for each year group at break and lunch.</a:t>
          </a:r>
        </a:p>
      </dgm:t>
    </dgm:pt>
    <dgm:pt modelId="{3CFDE823-766F-45B9-916C-1D64763D70C4}" type="parTrans" cxnId="{5E0772CB-4B65-4EC7-865A-BF875734F900}">
      <dgm:prSet/>
      <dgm:spPr/>
      <dgm:t>
        <a:bodyPr/>
        <a:lstStyle/>
        <a:p>
          <a:endParaRPr lang="en-US"/>
        </a:p>
      </dgm:t>
    </dgm:pt>
    <dgm:pt modelId="{C94FC7C3-5FCE-4346-98C6-BF2C12AC0A05}" type="sibTrans" cxnId="{5E0772CB-4B65-4EC7-865A-BF875734F900}">
      <dgm:prSet/>
      <dgm:spPr/>
      <dgm:t>
        <a:bodyPr/>
        <a:lstStyle/>
        <a:p>
          <a:endParaRPr lang="en-US"/>
        </a:p>
      </dgm:t>
    </dgm:pt>
    <dgm:pt modelId="{65DCCBD2-42E4-4FC5-9F96-D874A0903513}">
      <dgm:prSet/>
      <dgm:spPr/>
      <dgm:t>
        <a:bodyPr/>
        <a:lstStyle/>
        <a:p>
          <a:r>
            <a:rPr lang="en-US"/>
            <a:t>Social distancing between staff and pupils.</a:t>
          </a:r>
        </a:p>
      </dgm:t>
    </dgm:pt>
    <dgm:pt modelId="{49915642-B0B6-4AD0-88B4-2A8B0ABBC353}" type="parTrans" cxnId="{0C290E52-83FE-4F5B-94CE-3F44E2F4BEDD}">
      <dgm:prSet/>
      <dgm:spPr/>
      <dgm:t>
        <a:bodyPr/>
        <a:lstStyle/>
        <a:p>
          <a:endParaRPr lang="en-US"/>
        </a:p>
      </dgm:t>
    </dgm:pt>
    <dgm:pt modelId="{8A67462A-BB9D-41E1-BB57-D115AEF063AA}" type="sibTrans" cxnId="{0C290E52-83FE-4F5B-94CE-3F44E2F4BEDD}">
      <dgm:prSet/>
      <dgm:spPr/>
      <dgm:t>
        <a:bodyPr/>
        <a:lstStyle/>
        <a:p>
          <a:endParaRPr lang="en-US"/>
        </a:p>
      </dgm:t>
    </dgm:pt>
    <dgm:pt modelId="{2C6246E5-F59F-46E5-8195-77E48A994C36}">
      <dgm:prSet/>
      <dgm:spPr/>
      <dgm:t>
        <a:bodyPr/>
        <a:lstStyle/>
        <a:p>
          <a:r>
            <a:rPr lang="en-US"/>
            <a:t>Cleaning of all specialist equipment in practical subjects between lessons. </a:t>
          </a:r>
        </a:p>
      </dgm:t>
    </dgm:pt>
    <dgm:pt modelId="{8B0FA183-E300-42A0-A9E1-CB9999C8D975}" type="parTrans" cxnId="{0E91226A-54CC-4C44-A960-9C6A0BDD683A}">
      <dgm:prSet/>
      <dgm:spPr/>
      <dgm:t>
        <a:bodyPr/>
        <a:lstStyle/>
        <a:p>
          <a:endParaRPr lang="en-US"/>
        </a:p>
      </dgm:t>
    </dgm:pt>
    <dgm:pt modelId="{1FFF9308-BC88-4422-99FB-2EBEF9356D13}" type="sibTrans" cxnId="{0E91226A-54CC-4C44-A960-9C6A0BDD683A}">
      <dgm:prSet/>
      <dgm:spPr/>
      <dgm:t>
        <a:bodyPr/>
        <a:lstStyle/>
        <a:p>
          <a:endParaRPr lang="en-US"/>
        </a:p>
      </dgm:t>
    </dgm:pt>
    <dgm:pt modelId="{29512B30-7CA2-4FE1-81AC-24E3F927B30E}" type="pres">
      <dgm:prSet presAssocID="{08ACE847-B510-4AA3-AFDE-D4D5843DAF7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28EE855-F5A8-4665-9070-059319EEE5CE}" type="pres">
      <dgm:prSet presAssocID="{34776265-C3C2-4E27-9960-3D80BCD927E8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24748D-A994-4444-8C2F-223EDA7C4173}" type="pres">
      <dgm:prSet presAssocID="{461A599A-2FA9-4DEE-A5E8-9A1F838B1081}" presName="sibTrans" presStyleCnt="0"/>
      <dgm:spPr/>
    </dgm:pt>
    <dgm:pt modelId="{3D23B00B-EA0D-48D7-9CFC-4960640C03AF}" type="pres">
      <dgm:prSet presAssocID="{743C92AE-AA2E-4AEF-A12E-01D75B4BAAC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A397CF-EDCC-455E-BB9C-E0BCF75BF029}" type="pres">
      <dgm:prSet presAssocID="{608A2850-2F8C-48B3-9AC2-94E348B48E55}" presName="sibTrans" presStyleCnt="0"/>
      <dgm:spPr/>
    </dgm:pt>
    <dgm:pt modelId="{D11FA3FE-A3D8-48DE-ADFC-231012A8F322}" type="pres">
      <dgm:prSet presAssocID="{AC84596A-2FFC-4E3B-B17E-FCB55169BA2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3E877F-F627-4CFD-8565-421F57FE599D}" type="pres">
      <dgm:prSet presAssocID="{D9018C3C-25C5-46D7-9C11-12C2CA4E15EB}" presName="sibTrans" presStyleCnt="0"/>
      <dgm:spPr/>
    </dgm:pt>
    <dgm:pt modelId="{1419ACEF-FA93-4F13-B186-BE9B9917E29E}" type="pres">
      <dgm:prSet presAssocID="{D8198186-C0B3-4811-A449-C9BDAA40976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00F19C-0F55-4885-998B-1F222AE26034}" type="pres">
      <dgm:prSet presAssocID="{C94FC7C3-5FCE-4346-98C6-BF2C12AC0A05}" presName="sibTrans" presStyleCnt="0"/>
      <dgm:spPr/>
    </dgm:pt>
    <dgm:pt modelId="{3278DFB0-5CB4-4CA9-96EA-4AAE42B81186}" type="pres">
      <dgm:prSet presAssocID="{65DCCBD2-42E4-4FC5-9F96-D874A0903513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1194D4-29B8-4785-891A-9C709DB18EC5}" type="pres">
      <dgm:prSet presAssocID="{8A67462A-BB9D-41E1-BB57-D115AEF063AA}" presName="sibTrans" presStyleCnt="0"/>
      <dgm:spPr/>
    </dgm:pt>
    <dgm:pt modelId="{2CC999B4-9768-48FD-BDE7-5A66C64AAF8B}" type="pres">
      <dgm:prSet presAssocID="{2C6246E5-F59F-46E5-8195-77E48A994C3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918C12-C870-4BF3-9BA9-56EF8A7D5158}" srcId="{08ACE847-B510-4AA3-AFDE-D4D5843DAF71}" destId="{743C92AE-AA2E-4AEF-A12E-01D75B4BAACB}" srcOrd="1" destOrd="0" parTransId="{D25B0CD1-FD10-4655-9FD7-1B7458634E22}" sibTransId="{608A2850-2F8C-48B3-9AC2-94E348B48E55}"/>
    <dgm:cxn modelId="{90C5E50F-D988-45C2-A0BC-DAEEB5241548}" srcId="{08ACE847-B510-4AA3-AFDE-D4D5843DAF71}" destId="{34776265-C3C2-4E27-9960-3D80BCD927E8}" srcOrd="0" destOrd="0" parTransId="{4981EE7B-0559-4688-AF30-09D11D326C07}" sibTransId="{461A599A-2FA9-4DEE-A5E8-9A1F838B1081}"/>
    <dgm:cxn modelId="{1F65C82B-C1F4-4F94-99E5-CDFD43DCFDC1}" type="presOf" srcId="{08ACE847-B510-4AA3-AFDE-D4D5843DAF71}" destId="{29512B30-7CA2-4FE1-81AC-24E3F927B30E}" srcOrd="0" destOrd="0" presId="urn:microsoft.com/office/officeart/2005/8/layout/default"/>
    <dgm:cxn modelId="{5E0772CB-4B65-4EC7-865A-BF875734F900}" srcId="{08ACE847-B510-4AA3-AFDE-D4D5843DAF71}" destId="{D8198186-C0B3-4811-A449-C9BDAA409763}" srcOrd="3" destOrd="0" parTransId="{3CFDE823-766F-45B9-916C-1D64763D70C4}" sibTransId="{C94FC7C3-5FCE-4346-98C6-BF2C12AC0A05}"/>
    <dgm:cxn modelId="{9E9F1182-2FCA-477A-B3F2-9F553840CC6F}" type="presOf" srcId="{34776265-C3C2-4E27-9960-3D80BCD927E8}" destId="{528EE855-F5A8-4665-9070-059319EEE5CE}" srcOrd="0" destOrd="0" presId="urn:microsoft.com/office/officeart/2005/8/layout/default"/>
    <dgm:cxn modelId="{AB95E4DF-A096-470D-AD92-0A1E947B9791}" type="presOf" srcId="{2C6246E5-F59F-46E5-8195-77E48A994C36}" destId="{2CC999B4-9768-48FD-BDE7-5A66C64AAF8B}" srcOrd="0" destOrd="0" presId="urn:microsoft.com/office/officeart/2005/8/layout/default"/>
    <dgm:cxn modelId="{408E21D4-E358-4D13-A030-76252B723F0F}" type="presOf" srcId="{743C92AE-AA2E-4AEF-A12E-01D75B4BAACB}" destId="{3D23B00B-EA0D-48D7-9CFC-4960640C03AF}" srcOrd="0" destOrd="0" presId="urn:microsoft.com/office/officeart/2005/8/layout/default"/>
    <dgm:cxn modelId="{87DA411A-EC81-4F7B-8E44-C20FF7F82119}" srcId="{08ACE847-B510-4AA3-AFDE-D4D5843DAF71}" destId="{AC84596A-2FFC-4E3B-B17E-FCB55169BA24}" srcOrd="2" destOrd="0" parTransId="{6F3F3440-A6FA-47F1-BF88-DF621E46C292}" sibTransId="{D9018C3C-25C5-46D7-9C11-12C2CA4E15EB}"/>
    <dgm:cxn modelId="{0E91226A-54CC-4C44-A960-9C6A0BDD683A}" srcId="{08ACE847-B510-4AA3-AFDE-D4D5843DAF71}" destId="{2C6246E5-F59F-46E5-8195-77E48A994C36}" srcOrd="5" destOrd="0" parTransId="{8B0FA183-E300-42A0-A9E1-CB9999C8D975}" sibTransId="{1FFF9308-BC88-4422-99FB-2EBEF9356D13}"/>
    <dgm:cxn modelId="{52BA1952-2ECC-4DE8-86F8-6453C2C944FC}" type="presOf" srcId="{D8198186-C0B3-4811-A449-C9BDAA409763}" destId="{1419ACEF-FA93-4F13-B186-BE9B9917E29E}" srcOrd="0" destOrd="0" presId="urn:microsoft.com/office/officeart/2005/8/layout/default"/>
    <dgm:cxn modelId="{80FE20EC-5BF7-4A68-8BD0-37DFFBA248A3}" type="presOf" srcId="{65DCCBD2-42E4-4FC5-9F96-D874A0903513}" destId="{3278DFB0-5CB4-4CA9-96EA-4AAE42B81186}" srcOrd="0" destOrd="0" presId="urn:microsoft.com/office/officeart/2005/8/layout/default"/>
    <dgm:cxn modelId="{0C290E52-83FE-4F5B-94CE-3F44E2F4BEDD}" srcId="{08ACE847-B510-4AA3-AFDE-D4D5843DAF71}" destId="{65DCCBD2-42E4-4FC5-9F96-D874A0903513}" srcOrd="4" destOrd="0" parTransId="{49915642-B0B6-4AD0-88B4-2A8B0ABBC353}" sibTransId="{8A67462A-BB9D-41E1-BB57-D115AEF063AA}"/>
    <dgm:cxn modelId="{F963BF29-A67A-4D87-94C0-1DDD8027B75D}" type="presOf" srcId="{AC84596A-2FFC-4E3B-B17E-FCB55169BA24}" destId="{D11FA3FE-A3D8-48DE-ADFC-231012A8F322}" srcOrd="0" destOrd="0" presId="urn:microsoft.com/office/officeart/2005/8/layout/default"/>
    <dgm:cxn modelId="{B063CBDB-812F-498E-B734-6427A0609712}" type="presParOf" srcId="{29512B30-7CA2-4FE1-81AC-24E3F927B30E}" destId="{528EE855-F5A8-4665-9070-059319EEE5CE}" srcOrd="0" destOrd="0" presId="urn:microsoft.com/office/officeart/2005/8/layout/default"/>
    <dgm:cxn modelId="{98F1160F-5506-4260-8A4D-466690570BA1}" type="presParOf" srcId="{29512B30-7CA2-4FE1-81AC-24E3F927B30E}" destId="{0B24748D-A994-4444-8C2F-223EDA7C4173}" srcOrd="1" destOrd="0" presId="urn:microsoft.com/office/officeart/2005/8/layout/default"/>
    <dgm:cxn modelId="{00DE1A27-BF20-4AA8-B19A-28668959060B}" type="presParOf" srcId="{29512B30-7CA2-4FE1-81AC-24E3F927B30E}" destId="{3D23B00B-EA0D-48D7-9CFC-4960640C03AF}" srcOrd="2" destOrd="0" presId="urn:microsoft.com/office/officeart/2005/8/layout/default"/>
    <dgm:cxn modelId="{8DDE723F-5690-4B7E-86C0-1919322C24E6}" type="presParOf" srcId="{29512B30-7CA2-4FE1-81AC-24E3F927B30E}" destId="{A6A397CF-EDCC-455E-BB9C-E0BCF75BF029}" srcOrd="3" destOrd="0" presId="urn:microsoft.com/office/officeart/2005/8/layout/default"/>
    <dgm:cxn modelId="{1C26063C-8532-4CFD-A1A7-5152542F8487}" type="presParOf" srcId="{29512B30-7CA2-4FE1-81AC-24E3F927B30E}" destId="{D11FA3FE-A3D8-48DE-ADFC-231012A8F322}" srcOrd="4" destOrd="0" presId="urn:microsoft.com/office/officeart/2005/8/layout/default"/>
    <dgm:cxn modelId="{4E8CF40F-D501-4127-B026-7A6C39D78235}" type="presParOf" srcId="{29512B30-7CA2-4FE1-81AC-24E3F927B30E}" destId="{E53E877F-F627-4CFD-8565-421F57FE599D}" srcOrd="5" destOrd="0" presId="urn:microsoft.com/office/officeart/2005/8/layout/default"/>
    <dgm:cxn modelId="{14EF86E6-46FD-48F4-BB17-C72336491406}" type="presParOf" srcId="{29512B30-7CA2-4FE1-81AC-24E3F927B30E}" destId="{1419ACEF-FA93-4F13-B186-BE9B9917E29E}" srcOrd="6" destOrd="0" presId="urn:microsoft.com/office/officeart/2005/8/layout/default"/>
    <dgm:cxn modelId="{A1DA7F02-097C-4490-A825-AF8CDECB8AED}" type="presParOf" srcId="{29512B30-7CA2-4FE1-81AC-24E3F927B30E}" destId="{D900F19C-0F55-4885-998B-1F222AE26034}" srcOrd="7" destOrd="0" presId="urn:microsoft.com/office/officeart/2005/8/layout/default"/>
    <dgm:cxn modelId="{D1EAC263-39FD-4B80-81AD-030C4075EF7F}" type="presParOf" srcId="{29512B30-7CA2-4FE1-81AC-24E3F927B30E}" destId="{3278DFB0-5CB4-4CA9-96EA-4AAE42B81186}" srcOrd="8" destOrd="0" presId="urn:microsoft.com/office/officeart/2005/8/layout/default"/>
    <dgm:cxn modelId="{BC27079D-5C08-4D41-BA44-58709E7FE1E3}" type="presParOf" srcId="{29512B30-7CA2-4FE1-81AC-24E3F927B30E}" destId="{3B1194D4-29B8-4785-891A-9C709DB18EC5}" srcOrd="9" destOrd="0" presId="urn:microsoft.com/office/officeart/2005/8/layout/default"/>
    <dgm:cxn modelId="{C203E6B0-0229-4DEA-9205-49E3336A7DF4}" type="presParOf" srcId="{29512B30-7CA2-4FE1-81AC-24E3F927B30E}" destId="{2CC999B4-9768-48FD-BDE7-5A66C64AAF8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8B5B25-38CF-4093-A87E-2D25CE25DF15}" type="doc">
      <dgm:prSet loTypeId="urn:microsoft.com/office/officeart/2017/3/layout/DropPinTimeline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F3F78AE-4E29-4A80-9798-CEF7F39AFA87}">
      <dgm:prSet/>
      <dgm:spPr/>
      <dgm:t>
        <a:bodyPr/>
        <a:lstStyle/>
        <a:p>
          <a:pPr>
            <a:defRPr b="1"/>
          </a:pPr>
          <a:r>
            <a:rPr lang="en-US" dirty="0">
              <a:solidFill>
                <a:schemeClr val="bg1"/>
              </a:solidFill>
            </a:rPr>
            <a:t>3 Sep.</a:t>
          </a:r>
        </a:p>
      </dgm:t>
    </dgm:pt>
    <dgm:pt modelId="{5D6B50E0-72A4-4043-93F5-B3FE7F2C032E}" type="parTrans" cxnId="{EDBC88C1-4E4B-4FF9-BC6B-F563ED3C5567}">
      <dgm:prSet/>
      <dgm:spPr/>
      <dgm:t>
        <a:bodyPr/>
        <a:lstStyle/>
        <a:p>
          <a:endParaRPr lang="en-US"/>
        </a:p>
      </dgm:t>
    </dgm:pt>
    <dgm:pt modelId="{42192133-93A9-488E-ACD7-C8EBCA261B84}" type="sibTrans" cxnId="{EDBC88C1-4E4B-4FF9-BC6B-F563ED3C5567}">
      <dgm:prSet/>
      <dgm:spPr/>
      <dgm:t>
        <a:bodyPr/>
        <a:lstStyle/>
        <a:p>
          <a:endParaRPr lang="en-US"/>
        </a:p>
      </dgm:t>
    </dgm:pt>
    <dgm:pt modelId="{682E1968-0FD8-49F7-9C4F-5C2BA285EEB6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Year 7, 8 and 9 </a:t>
          </a:r>
          <a:r>
            <a:rPr lang="en-US" dirty="0" smtClean="0">
              <a:solidFill>
                <a:schemeClr val="bg1"/>
              </a:solidFill>
            </a:rPr>
            <a:t>in school</a:t>
          </a:r>
        </a:p>
        <a:p>
          <a:r>
            <a:rPr lang="en-US" dirty="0">
              <a:solidFill>
                <a:schemeClr val="bg1"/>
              </a:solidFill>
            </a:rPr>
            <a:t> ( </a:t>
          </a:r>
          <a:r>
            <a:rPr lang="en-US" dirty="0" smtClean="0">
              <a:solidFill>
                <a:schemeClr val="bg1"/>
              </a:solidFill>
            </a:rPr>
            <a:t>Year 10 </a:t>
          </a:r>
          <a:r>
            <a:rPr lang="en-US" dirty="0">
              <a:solidFill>
                <a:schemeClr val="bg1"/>
              </a:solidFill>
            </a:rPr>
            <a:t>and 11 remote learning) </a:t>
          </a:r>
        </a:p>
      </dgm:t>
    </dgm:pt>
    <dgm:pt modelId="{0C53E266-6A59-4144-BA06-B6D22E162F77}" type="parTrans" cxnId="{B33F4413-C8E8-4C85-A84C-94AB3B375E56}">
      <dgm:prSet/>
      <dgm:spPr/>
      <dgm:t>
        <a:bodyPr/>
        <a:lstStyle/>
        <a:p>
          <a:endParaRPr lang="en-US"/>
        </a:p>
      </dgm:t>
    </dgm:pt>
    <dgm:pt modelId="{DBD503DE-B8DF-4035-914E-BAE71EA6BC33}" type="sibTrans" cxnId="{B33F4413-C8E8-4C85-A84C-94AB3B375E56}">
      <dgm:prSet/>
      <dgm:spPr/>
      <dgm:t>
        <a:bodyPr/>
        <a:lstStyle/>
        <a:p>
          <a:endParaRPr lang="en-US"/>
        </a:p>
      </dgm:t>
    </dgm:pt>
    <dgm:pt modelId="{32B52AF3-AA80-4D76-82D4-A7F12C67391F}">
      <dgm:prSet/>
      <dgm:spPr/>
      <dgm:t>
        <a:bodyPr/>
        <a:lstStyle/>
        <a:p>
          <a:pPr>
            <a:defRPr b="1"/>
          </a:pPr>
          <a:r>
            <a:rPr lang="en-US" dirty="0">
              <a:solidFill>
                <a:schemeClr val="bg1"/>
              </a:solidFill>
            </a:rPr>
            <a:t>4 Sep.</a:t>
          </a:r>
        </a:p>
      </dgm:t>
    </dgm:pt>
    <dgm:pt modelId="{1F852ED4-87F1-49FA-B70B-4DB0473D567F}" type="parTrans" cxnId="{1D8782B7-A76E-439D-B0E6-771C7CAA15BE}">
      <dgm:prSet/>
      <dgm:spPr/>
      <dgm:t>
        <a:bodyPr/>
        <a:lstStyle/>
        <a:p>
          <a:endParaRPr lang="en-US"/>
        </a:p>
      </dgm:t>
    </dgm:pt>
    <dgm:pt modelId="{4C3D2592-2EB3-4548-8146-3C3BE841F9A1}" type="sibTrans" cxnId="{1D8782B7-A76E-439D-B0E6-771C7CAA15BE}">
      <dgm:prSet/>
      <dgm:spPr/>
      <dgm:t>
        <a:bodyPr/>
        <a:lstStyle/>
        <a:p>
          <a:endParaRPr lang="en-US"/>
        </a:p>
      </dgm:t>
    </dgm:pt>
    <dgm:pt modelId="{B4DF414D-C1AC-4830-A62C-A2C24BB02313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Year 7, 10 and 11 </a:t>
          </a:r>
          <a:r>
            <a:rPr lang="en-US" dirty="0" smtClean="0">
              <a:solidFill>
                <a:schemeClr val="bg1"/>
              </a:solidFill>
            </a:rPr>
            <a:t>in school </a:t>
          </a:r>
        </a:p>
        <a:p>
          <a:r>
            <a:rPr lang="en-US" dirty="0" smtClean="0">
              <a:solidFill>
                <a:schemeClr val="bg1"/>
              </a:solidFill>
            </a:rPr>
            <a:t>(Year </a:t>
          </a:r>
          <a:r>
            <a:rPr lang="en-US" dirty="0">
              <a:solidFill>
                <a:schemeClr val="bg1"/>
              </a:solidFill>
            </a:rPr>
            <a:t>8 and 9 remote learning) </a:t>
          </a:r>
        </a:p>
      </dgm:t>
    </dgm:pt>
    <dgm:pt modelId="{10582CF1-011D-4357-88A7-4AAE4C5B4B85}" type="parTrans" cxnId="{D70A53FE-E084-45F1-BE5E-FFF77F15C520}">
      <dgm:prSet/>
      <dgm:spPr/>
      <dgm:t>
        <a:bodyPr/>
        <a:lstStyle/>
        <a:p>
          <a:endParaRPr lang="en-US"/>
        </a:p>
      </dgm:t>
    </dgm:pt>
    <dgm:pt modelId="{3AC77EE4-FD52-4414-B6C2-655A894DDED9}" type="sibTrans" cxnId="{D70A53FE-E084-45F1-BE5E-FFF77F15C520}">
      <dgm:prSet/>
      <dgm:spPr/>
      <dgm:t>
        <a:bodyPr/>
        <a:lstStyle/>
        <a:p>
          <a:endParaRPr lang="en-US"/>
        </a:p>
      </dgm:t>
    </dgm:pt>
    <dgm:pt modelId="{0C450338-F21F-44B0-A8A3-CF60566C3FC4}">
      <dgm:prSet/>
      <dgm:spPr/>
      <dgm:t>
        <a:bodyPr/>
        <a:lstStyle/>
        <a:p>
          <a:pPr>
            <a:defRPr b="1"/>
          </a:pPr>
          <a:r>
            <a:rPr lang="en-US" dirty="0">
              <a:solidFill>
                <a:schemeClr val="bg1"/>
              </a:solidFill>
            </a:rPr>
            <a:t>Mon. 7</a:t>
          </a:r>
        </a:p>
      </dgm:t>
    </dgm:pt>
    <dgm:pt modelId="{AD82612B-004A-4108-BEB6-64D7C60B79EC}" type="parTrans" cxnId="{F8B5EDC1-D3AB-4127-B94B-75F7ECDB58DE}">
      <dgm:prSet/>
      <dgm:spPr/>
      <dgm:t>
        <a:bodyPr/>
        <a:lstStyle/>
        <a:p>
          <a:endParaRPr lang="en-US"/>
        </a:p>
      </dgm:t>
    </dgm:pt>
    <dgm:pt modelId="{9E45EDB1-99D7-4C9D-8DD9-5CB6412019A3}" type="sibTrans" cxnId="{F8B5EDC1-D3AB-4127-B94B-75F7ECDB58DE}">
      <dgm:prSet/>
      <dgm:spPr/>
      <dgm:t>
        <a:bodyPr/>
        <a:lstStyle/>
        <a:p>
          <a:endParaRPr lang="en-US"/>
        </a:p>
      </dgm:t>
    </dgm:pt>
    <dgm:pt modelId="{2352FCAC-0411-4A3C-AB3A-4C81E90B230C}">
      <dgm:prSet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All</a:t>
          </a:r>
          <a:r>
            <a:rPr lang="en-US" dirty="0">
              <a:solidFill>
                <a:schemeClr val="bg1"/>
              </a:solidFill>
            </a:rPr>
            <a:t> year groups will be in</a:t>
          </a:r>
          <a:r>
            <a:rPr lang="en-US" dirty="0"/>
            <a:t>.</a:t>
          </a:r>
        </a:p>
      </dgm:t>
    </dgm:pt>
    <dgm:pt modelId="{42CF1AA0-630B-4EB4-9449-62FF17FEBD3F}" type="parTrans" cxnId="{06CA43E4-F6CB-49B8-A8DA-4EB0C1F8407C}">
      <dgm:prSet/>
      <dgm:spPr/>
      <dgm:t>
        <a:bodyPr/>
        <a:lstStyle/>
        <a:p>
          <a:endParaRPr lang="en-US"/>
        </a:p>
      </dgm:t>
    </dgm:pt>
    <dgm:pt modelId="{F86FD590-C061-45A1-8E60-56F487A87AA2}" type="sibTrans" cxnId="{06CA43E4-F6CB-49B8-A8DA-4EB0C1F8407C}">
      <dgm:prSet/>
      <dgm:spPr/>
      <dgm:t>
        <a:bodyPr/>
        <a:lstStyle/>
        <a:p>
          <a:endParaRPr lang="en-US"/>
        </a:p>
      </dgm:t>
    </dgm:pt>
    <dgm:pt modelId="{EAB92C80-7F11-4325-B2A8-9A64556BD65A}" type="pres">
      <dgm:prSet presAssocID="{C18B5B25-38CF-4093-A87E-2D25CE25DF15}" presName="root" presStyleCnt="0">
        <dgm:presLayoutVars>
          <dgm:chMax/>
          <dgm:chPref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414358E-741D-4FB7-9B62-00FFDACF75BE}" type="pres">
      <dgm:prSet presAssocID="{C18B5B25-38CF-4093-A87E-2D25CE25DF15}" presName="divider" presStyleLbl="fgAcc1" presStyleIdx="0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9693A398-7191-4C60-B97A-A491A6D631B7}" type="pres">
      <dgm:prSet presAssocID="{C18B5B25-38CF-4093-A87E-2D25CE25DF15}" presName="nodes" presStyleCnt="0">
        <dgm:presLayoutVars>
          <dgm:chMax/>
          <dgm:chPref/>
          <dgm:animLvl val="lvl"/>
        </dgm:presLayoutVars>
      </dgm:prSet>
      <dgm:spPr/>
    </dgm:pt>
    <dgm:pt modelId="{C0205B46-543F-4F7A-8DF1-2081D6F7EEE0}" type="pres">
      <dgm:prSet presAssocID="{7F3F78AE-4E29-4A80-9798-CEF7F39AFA87}" presName="composite" presStyleCnt="0"/>
      <dgm:spPr/>
    </dgm:pt>
    <dgm:pt modelId="{1D69EF09-0D5B-455D-BC06-3A6B3F6D5B9D}" type="pres">
      <dgm:prSet presAssocID="{7F3F78AE-4E29-4A80-9798-CEF7F39AFA87}" presName="ConnectorPoint" presStyleLbl="lnNode1" presStyleIdx="0" presStyleCnt="3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9810D35C-0553-4696-BBF1-0B56A12F2EF3}" type="pres">
      <dgm:prSet presAssocID="{7F3F78AE-4E29-4A80-9798-CEF7F39AFA87}" presName="DropPinPlaceHolder" presStyleCnt="0"/>
      <dgm:spPr/>
    </dgm:pt>
    <dgm:pt modelId="{92D49973-88CB-429D-BC7D-6C61BDEE8175}" type="pres">
      <dgm:prSet presAssocID="{7F3F78AE-4E29-4A80-9798-CEF7F39AFA87}" presName="DropPin" presStyleLbl="alignNode1" presStyleIdx="0" presStyleCnt="3"/>
      <dgm:spPr/>
    </dgm:pt>
    <dgm:pt modelId="{A4B0D835-90A9-4488-8185-EB25DA31F43C}" type="pres">
      <dgm:prSet presAssocID="{7F3F78AE-4E29-4A80-9798-CEF7F39AFA87}" presName="Ellipse" presStyleLbl="fgAcc1" presStyleIdx="1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9E225527-EEE0-4C75-99F4-46F20B19A317}" type="pres">
      <dgm:prSet presAssocID="{7F3F78AE-4E29-4A80-9798-CEF7F39AFA87}" presName="L2TextContainer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213408-7FB2-4B42-A6AF-26687D35B3DE}" type="pres">
      <dgm:prSet presAssocID="{7F3F78AE-4E29-4A80-9798-CEF7F39AFA87}" presName="L1TextContainer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C92041-9350-4A44-B550-6B1C5BC7C542}" type="pres">
      <dgm:prSet presAssocID="{7F3F78AE-4E29-4A80-9798-CEF7F39AFA87}" presName="ConnectLine" presStyleLbl="sibTrans1D1" presStyleIdx="0" presStyleCnt="3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6E5E914B-2565-427F-9F58-7EE39CDD0456}" type="pres">
      <dgm:prSet presAssocID="{7F3F78AE-4E29-4A80-9798-CEF7F39AFA87}" presName="EmptyPlaceHolder" presStyleCnt="0"/>
      <dgm:spPr/>
    </dgm:pt>
    <dgm:pt modelId="{AED225E5-D89B-4D24-8B6F-E30AE5F8C30C}" type="pres">
      <dgm:prSet presAssocID="{42192133-93A9-488E-ACD7-C8EBCA261B84}" presName="spaceBetweenRectangles" presStyleCnt="0"/>
      <dgm:spPr/>
    </dgm:pt>
    <dgm:pt modelId="{244D059E-9016-4BEB-83BE-74D5718ED180}" type="pres">
      <dgm:prSet presAssocID="{32B52AF3-AA80-4D76-82D4-A7F12C67391F}" presName="composite" presStyleCnt="0"/>
      <dgm:spPr/>
    </dgm:pt>
    <dgm:pt modelId="{7E9AEE3B-A6AA-4EEA-8E7F-BC8A87D2D0FE}" type="pres">
      <dgm:prSet presAssocID="{32B52AF3-AA80-4D76-82D4-A7F12C67391F}" presName="ConnectorPoint" presStyleLbl="lnNode1" presStyleIdx="1" presStyleCnt="3"/>
      <dgm:spPr>
        <a:solidFill>
          <a:schemeClr val="accent2">
            <a:hueOff val="-727682"/>
            <a:satOff val="-41964"/>
            <a:lumOff val="431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5CD1718-1B13-42CE-8FB6-3D39509170F2}" type="pres">
      <dgm:prSet presAssocID="{32B52AF3-AA80-4D76-82D4-A7F12C67391F}" presName="DropPinPlaceHolder" presStyleCnt="0"/>
      <dgm:spPr/>
    </dgm:pt>
    <dgm:pt modelId="{135F5A02-7676-4AB7-A856-9EBBD7D5F2FF}" type="pres">
      <dgm:prSet presAssocID="{32B52AF3-AA80-4D76-82D4-A7F12C67391F}" presName="DropPin" presStyleLbl="alignNode1" presStyleIdx="1" presStyleCnt="3"/>
      <dgm:spPr/>
    </dgm:pt>
    <dgm:pt modelId="{DA700E5A-EE90-4B0F-9DC2-D99804B9D31C}" type="pres">
      <dgm:prSet presAssocID="{32B52AF3-AA80-4D76-82D4-A7F12C67391F}" presName="Ellipse" presStyleLbl="fgAcc1" presStyleIdx="2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31676E1C-9DC2-4FE7-8564-E478ED40A842}" type="pres">
      <dgm:prSet presAssocID="{32B52AF3-AA80-4D76-82D4-A7F12C67391F}" presName="L2TextContainer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C04BAA-904F-41B4-86A2-4F903E4B1A72}" type="pres">
      <dgm:prSet presAssocID="{32B52AF3-AA80-4D76-82D4-A7F12C67391F}" presName="L1TextContainer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ABD9D6-8497-456B-AB24-C07B43BACADF}" type="pres">
      <dgm:prSet presAssocID="{32B52AF3-AA80-4D76-82D4-A7F12C67391F}" presName="ConnectLine" presStyleLbl="sibTrans1D1" presStyleIdx="1" presStyleCnt="3"/>
      <dgm:spPr>
        <a:noFill/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dash"/>
          <a:miter lim="800000"/>
        </a:ln>
        <a:effectLst/>
      </dgm:spPr>
    </dgm:pt>
    <dgm:pt modelId="{14F59862-3B71-4A4F-B96E-A47606609A21}" type="pres">
      <dgm:prSet presAssocID="{32B52AF3-AA80-4D76-82D4-A7F12C67391F}" presName="EmptyPlaceHolder" presStyleCnt="0"/>
      <dgm:spPr/>
    </dgm:pt>
    <dgm:pt modelId="{98381B7C-944F-485F-AACC-C5CADE3E7D9D}" type="pres">
      <dgm:prSet presAssocID="{4C3D2592-2EB3-4548-8146-3C3BE841F9A1}" presName="spaceBetweenRectangles" presStyleCnt="0"/>
      <dgm:spPr/>
    </dgm:pt>
    <dgm:pt modelId="{BBE3F4BD-F41C-42B6-A964-A9F197720A61}" type="pres">
      <dgm:prSet presAssocID="{0C450338-F21F-44B0-A8A3-CF60566C3FC4}" presName="composite" presStyleCnt="0"/>
      <dgm:spPr/>
    </dgm:pt>
    <dgm:pt modelId="{A0B7D6FF-A9A5-406C-B4B5-AB47AC5AE9EC}" type="pres">
      <dgm:prSet presAssocID="{0C450338-F21F-44B0-A8A3-CF60566C3FC4}" presName="ConnectorPoint" presStyleLbl="lnNode1" presStyleIdx="2" presStyleCnt="3"/>
      <dgm:spPr>
        <a:solidFill>
          <a:schemeClr val="accent2">
            <a:hueOff val="-1455363"/>
            <a:satOff val="-83928"/>
            <a:lumOff val="862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954BA39-13EE-4556-B63D-67A14278FDCC}" type="pres">
      <dgm:prSet presAssocID="{0C450338-F21F-44B0-A8A3-CF60566C3FC4}" presName="DropPinPlaceHolder" presStyleCnt="0"/>
      <dgm:spPr/>
    </dgm:pt>
    <dgm:pt modelId="{F1ED1F34-60C7-4BA7-AE50-7E5B1BE99583}" type="pres">
      <dgm:prSet presAssocID="{0C450338-F21F-44B0-A8A3-CF60566C3FC4}" presName="DropPin" presStyleLbl="alignNode1" presStyleIdx="2" presStyleCnt="3"/>
      <dgm:spPr/>
    </dgm:pt>
    <dgm:pt modelId="{77D0A512-44EE-49F7-A99B-43A081792A79}" type="pres">
      <dgm:prSet presAssocID="{0C450338-F21F-44B0-A8A3-CF60566C3FC4}" presName="Ellipse" presStyleLbl="fgAcc1" presStyleIdx="3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83990FFD-198F-4880-8D36-891745423142}" type="pres">
      <dgm:prSet presAssocID="{0C450338-F21F-44B0-A8A3-CF60566C3FC4}" presName="L2TextContainer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30C2B2-02A1-452D-95A3-4C488996D0B8}" type="pres">
      <dgm:prSet presAssocID="{0C450338-F21F-44B0-A8A3-CF60566C3FC4}" presName="L1TextContainer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FEE43C-B167-4070-8052-0B1AE19DC6DF}" type="pres">
      <dgm:prSet presAssocID="{0C450338-F21F-44B0-A8A3-CF60566C3FC4}" presName="ConnectLine" presStyleLbl="sibTrans1D1" presStyleIdx="2" presStyleCnt="3"/>
      <dgm:spPr>
        <a:noFill/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dash"/>
          <a:miter lim="800000"/>
        </a:ln>
        <a:effectLst/>
      </dgm:spPr>
    </dgm:pt>
    <dgm:pt modelId="{DFB91D5A-E871-4B1E-B7D6-44F517EB536B}" type="pres">
      <dgm:prSet presAssocID="{0C450338-F21F-44B0-A8A3-CF60566C3FC4}" presName="EmptyPlaceHolder" presStyleCnt="0"/>
      <dgm:spPr/>
    </dgm:pt>
  </dgm:ptLst>
  <dgm:cxnLst>
    <dgm:cxn modelId="{EE69689E-83C9-42B3-AB1C-67F8670D77B2}" type="presOf" srcId="{32B52AF3-AA80-4D76-82D4-A7F12C67391F}" destId="{F2C04BAA-904F-41B4-86A2-4F903E4B1A72}" srcOrd="0" destOrd="0" presId="urn:microsoft.com/office/officeart/2017/3/layout/DropPinTimeline"/>
    <dgm:cxn modelId="{06CA43E4-F6CB-49B8-A8DA-4EB0C1F8407C}" srcId="{0C450338-F21F-44B0-A8A3-CF60566C3FC4}" destId="{2352FCAC-0411-4A3C-AB3A-4C81E90B230C}" srcOrd="0" destOrd="0" parTransId="{42CF1AA0-630B-4EB4-9449-62FF17FEBD3F}" sibTransId="{F86FD590-C061-45A1-8E60-56F487A87AA2}"/>
    <dgm:cxn modelId="{8503495C-9997-4787-A74E-A60997D566B4}" type="presOf" srcId="{682E1968-0FD8-49F7-9C4F-5C2BA285EEB6}" destId="{9E225527-EEE0-4C75-99F4-46F20B19A317}" srcOrd="0" destOrd="0" presId="urn:microsoft.com/office/officeart/2017/3/layout/DropPinTimeline"/>
    <dgm:cxn modelId="{B33F4413-C8E8-4C85-A84C-94AB3B375E56}" srcId="{7F3F78AE-4E29-4A80-9798-CEF7F39AFA87}" destId="{682E1968-0FD8-49F7-9C4F-5C2BA285EEB6}" srcOrd="0" destOrd="0" parTransId="{0C53E266-6A59-4144-BA06-B6D22E162F77}" sibTransId="{DBD503DE-B8DF-4035-914E-BAE71EA6BC33}"/>
    <dgm:cxn modelId="{F8B5EDC1-D3AB-4127-B94B-75F7ECDB58DE}" srcId="{C18B5B25-38CF-4093-A87E-2D25CE25DF15}" destId="{0C450338-F21F-44B0-A8A3-CF60566C3FC4}" srcOrd="2" destOrd="0" parTransId="{AD82612B-004A-4108-BEB6-64D7C60B79EC}" sibTransId="{9E45EDB1-99D7-4C9D-8DD9-5CB6412019A3}"/>
    <dgm:cxn modelId="{EDBC88C1-4E4B-4FF9-BC6B-F563ED3C5567}" srcId="{C18B5B25-38CF-4093-A87E-2D25CE25DF15}" destId="{7F3F78AE-4E29-4A80-9798-CEF7F39AFA87}" srcOrd="0" destOrd="0" parTransId="{5D6B50E0-72A4-4043-93F5-B3FE7F2C032E}" sibTransId="{42192133-93A9-488E-ACD7-C8EBCA261B84}"/>
    <dgm:cxn modelId="{FFA616D7-7F5B-4579-AD86-2E4AA8381D20}" type="presOf" srcId="{B4DF414D-C1AC-4830-A62C-A2C24BB02313}" destId="{31676E1C-9DC2-4FE7-8564-E478ED40A842}" srcOrd="0" destOrd="0" presId="urn:microsoft.com/office/officeart/2017/3/layout/DropPinTimeline"/>
    <dgm:cxn modelId="{1D8782B7-A76E-439D-B0E6-771C7CAA15BE}" srcId="{C18B5B25-38CF-4093-A87E-2D25CE25DF15}" destId="{32B52AF3-AA80-4D76-82D4-A7F12C67391F}" srcOrd="1" destOrd="0" parTransId="{1F852ED4-87F1-49FA-B70B-4DB0473D567F}" sibTransId="{4C3D2592-2EB3-4548-8146-3C3BE841F9A1}"/>
    <dgm:cxn modelId="{70A6FEA8-4E42-4E88-9D28-4830F985CD11}" type="presOf" srcId="{2352FCAC-0411-4A3C-AB3A-4C81E90B230C}" destId="{83990FFD-198F-4880-8D36-891745423142}" srcOrd="0" destOrd="0" presId="urn:microsoft.com/office/officeart/2017/3/layout/DropPinTimeline"/>
    <dgm:cxn modelId="{D6CCF784-5087-4EF9-8027-44E06B566A80}" type="presOf" srcId="{C18B5B25-38CF-4093-A87E-2D25CE25DF15}" destId="{EAB92C80-7F11-4325-B2A8-9A64556BD65A}" srcOrd="0" destOrd="0" presId="urn:microsoft.com/office/officeart/2017/3/layout/DropPinTimeline"/>
    <dgm:cxn modelId="{762ADC6A-83AD-4E8F-8C47-B23D097F33C1}" type="presOf" srcId="{7F3F78AE-4E29-4A80-9798-CEF7F39AFA87}" destId="{37213408-7FB2-4B42-A6AF-26687D35B3DE}" srcOrd="0" destOrd="0" presId="urn:microsoft.com/office/officeart/2017/3/layout/DropPinTimeline"/>
    <dgm:cxn modelId="{D70A53FE-E084-45F1-BE5E-FFF77F15C520}" srcId="{32B52AF3-AA80-4D76-82D4-A7F12C67391F}" destId="{B4DF414D-C1AC-4830-A62C-A2C24BB02313}" srcOrd="0" destOrd="0" parTransId="{10582CF1-011D-4357-88A7-4AAE4C5B4B85}" sibTransId="{3AC77EE4-FD52-4414-B6C2-655A894DDED9}"/>
    <dgm:cxn modelId="{FBCC895B-6E0C-47D0-B30C-F1DC1D9C1CE6}" type="presOf" srcId="{0C450338-F21F-44B0-A8A3-CF60566C3FC4}" destId="{2E30C2B2-02A1-452D-95A3-4C488996D0B8}" srcOrd="0" destOrd="0" presId="urn:microsoft.com/office/officeart/2017/3/layout/DropPinTimeline"/>
    <dgm:cxn modelId="{AFC0FEAF-4651-419A-9B1D-76667B848F68}" type="presParOf" srcId="{EAB92C80-7F11-4325-B2A8-9A64556BD65A}" destId="{0414358E-741D-4FB7-9B62-00FFDACF75BE}" srcOrd="0" destOrd="0" presId="urn:microsoft.com/office/officeart/2017/3/layout/DropPinTimeline"/>
    <dgm:cxn modelId="{12A86449-9B28-4CA6-805D-7A5258955036}" type="presParOf" srcId="{EAB92C80-7F11-4325-B2A8-9A64556BD65A}" destId="{9693A398-7191-4C60-B97A-A491A6D631B7}" srcOrd="1" destOrd="0" presId="urn:microsoft.com/office/officeart/2017/3/layout/DropPinTimeline"/>
    <dgm:cxn modelId="{B589C5FE-F5A4-4972-93FE-C48B414C3949}" type="presParOf" srcId="{9693A398-7191-4C60-B97A-A491A6D631B7}" destId="{C0205B46-543F-4F7A-8DF1-2081D6F7EEE0}" srcOrd="0" destOrd="0" presId="urn:microsoft.com/office/officeart/2017/3/layout/DropPinTimeline"/>
    <dgm:cxn modelId="{2985B785-7109-406E-9A98-5EA943CC7CCB}" type="presParOf" srcId="{C0205B46-543F-4F7A-8DF1-2081D6F7EEE0}" destId="{1D69EF09-0D5B-455D-BC06-3A6B3F6D5B9D}" srcOrd="0" destOrd="0" presId="urn:microsoft.com/office/officeart/2017/3/layout/DropPinTimeline"/>
    <dgm:cxn modelId="{6ADE2DC3-1072-46E5-9A6A-5A400BA14113}" type="presParOf" srcId="{C0205B46-543F-4F7A-8DF1-2081D6F7EEE0}" destId="{9810D35C-0553-4696-BBF1-0B56A12F2EF3}" srcOrd="1" destOrd="0" presId="urn:microsoft.com/office/officeart/2017/3/layout/DropPinTimeline"/>
    <dgm:cxn modelId="{5F3BEF4C-ECC1-47C5-8BAB-47E8A98D7AE5}" type="presParOf" srcId="{9810D35C-0553-4696-BBF1-0B56A12F2EF3}" destId="{92D49973-88CB-429D-BC7D-6C61BDEE8175}" srcOrd="0" destOrd="0" presId="urn:microsoft.com/office/officeart/2017/3/layout/DropPinTimeline"/>
    <dgm:cxn modelId="{246BD7A4-3BE1-4293-8918-58C9B18CA4F6}" type="presParOf" srcId="{9810D35C-0553-4696-BBF1-0B56A12F2EF3}" destId="{A4B0D835-90A9-4488-8185-EB25DA31F43C}" srcOrd="1" destOrd="0" presId="urn:microsoft.com/office/officeart/2017/3/layout/DropPinTimeline"/>
    <dgm:cxn modelId="{A134A673-08B9-4ADC-B966-B321AC7A391C}" type="presParOf" srcId="{C0205B46-543F-4F7A-8DF1-2081D6F7EEE0}" destId="{9E225527-EEE0-4C75-99F4-46F20B19A317}" srcOrd="2" destOrd="0" presId="urn:microsoft.com/office/officeart/2017/3/layout/DropPinTimeline"/>
    <dgm:cxn modelId="{3415DB9A-9653-4E71-A35E-12378E3643C3}" type="presParOf" srcId="{C0205B46-543F-4F7A-8DF1-2081D6F7EEE0}" destId="{37213408-7FB2-4B42-A6AF-26687D35B3DE}" srcOrd="3" destOrd="0" presId="urn:microsoft.com/office/officeart/2017/3/layout/DropPinTimeline"/>
    <dgm:cxn modelId="{EAE82D05-35E1-431C-854B-B1B092B97920}" type="presParOf" srcId="{C0205B46-543F-4F7A-8DF1-2081D6F7EEE0}" destId="{E9C92041-9350-4A44-B550-6B1C5BC7C542}" srcOrd="4" destOrd="0" presId="urn:microsoft.com/office/officeart/2017/3/layout/DropPinTimeline"/>
    <dgm:cxn modelId="{7581E042-535C-4E2C-AC5E-94AE838F71BD}" type="presParOf" srcId="{C0205B46-543F-4F7A-8DF1-2081D6F7EEE0}" destId="{6E5E914B-2565-427F-9F58-7EE39CDD0456}" srcOrd="5" destOrd="0" presId="urn:microsoft.com/office/officeart/2017/3/layout/DropPinTimeline"/>
    <dgm:cxn modelId="{0B9D9EDF-415F-4C76-A85A-A26453F4A083}" type="presParOf" srcId="{9693A398-7191-4C60-B97A-A491A6D631B7}" destId="{AED225E5-D89B-4D24-8B6F-E30AE5F8C30C}" srcOrd="1" destOrd="0" presId="urn:microsoft.com/office/officeart/2017/3/layout/DropPinTimeline"/>
    <dgm:cxn modelId="{A610604D-FA07-4AFA-B0DD-57C24E475256}" type="presParOf" srcId="{9693A398-7191-4C60-B97A-A491A6D631B7}" destId="{244D059E-9016-4BEB-83BE-74D5718ED180}" srcOrd="2" destOrd="0" presId="urn:microsoft.com/office/officeart/2017/3/layout/DropPinTimeline"/>
    <dgm:cxn modelId="{ADE18B8C-A707-4AFC-9553-03B172EFD624}" type="presParOf" srcId="{244D059E-9016-4BEB-83BE-74D5718ED180}" destId="{7E9AEE3B-A6AA-4EEA-8E7F-BC8A87D2D0FE}" srcOrd="0" destOrd="0" presId="urn:microsoft.com/office/officeart/2017/3/layout/DropPinTimeline"/>
    <dgm:cxn modelId="{20589752-0E03-459E-A56E-EF4CD03EB4F7}" type="presParOf" srcId="{244D059E-9016-4BEB-83BE-74D5718ED180}" destId="{15CD1718-1B13-42CE-8FB6-3D39509170F2}" srcOrd="1" destOrd="0" presId="urn:microsoft.com/office/officeart/2017/3/layout/DropPinTimeline"/>
    <dgm:cxn modelId="{2DB97691-070D-4E7A-A017-2674D9080671}" type="presParOf" srcId="{15CD1718-1B13-42CE-8FB6-3D39509170F2}" destId="{135F5A02-7676-4AB7-A856-9EBBD7D5F2FF}" srcOrd="0" destOrd="0" presId="urn:microsoft.com/office/officeart/2017/3/layout/DropPinTimeline"/>
    <dgm:cxn modelId="{A494CB93-8EB2-46C5-B438-60FC600F7782}" type="presParOf" srcId="{15CD1718-1B13-42CE-8FB6-3D39509170F2}" destId="{DA700E5A-EE90-4B0F-9DC2-D99804B9D31C}" srcOrd="1" destOrd="0" presId="urn:microsoft.com/office/officeart/2017/3/layout/DropPinTimeline"/>
    <dgm:cxn modelId="{EF27F6AA-272A-4E86-8309-9F9DB14C3ED8}" type="presParOf" srcId="{244D059E-9016-4BEB-83BE-74D5718ED180}" destId="{31676E1C-9DC2-4FE7-8564-E478ED40A842}" srcOrd="2" destOrd="0" presId="urn:microsoft.com/office/officeart/2017/3/layout/DropPinTimeline"/>
    <dgm:cxn modelId="{B7B3B9A4-97CD-4397-95BF-F881BB731AD5}" type="presParOf" srcId="{244D059E-9016-4BEB-83BE-74D5718ED180}" destId="{F2C04BAA-904F-41B4-86A2-4F903E4B1A72}" srcOrd="3" destOrd="0" presId="urn:microsoft.com/office/officeart/2017/3/layout/DropPinTimeline"/>
    <dgm:cxn modelId="{2AD8EE35-EFFC-4317-866B-5F8DD2BD295A}" type="presParOf" srcId="{244D059E-9016-4BEB-83BE-74D5718ED180}" destId="{50ABD9D6-8497-456B-AB24-C07B43BACADF}" srcOrd="4" destOrd="0" presId="urn:microsoft.com/office/officeart/2017/3/layout/DropPinTimeline"/>
    <dgm:cxn modelId="{6FD7A807-DD03-408C-8D49-15029D79FBCE}" type="presParOf" srcId="{244D059E-9016-4BEB-83BE-74D5718ED180}" destId="{14F59862-3B71-4A4F-B96E-A47606609A21}" srcOrd="5" destOrd="0" presId="urn:microsoft.com/office/officeart/2017/3/layout/DropPinTimeline"/>
    <dgm:cxn modelId="{E8A8A640-F0EB-4387-BCDA-56BE1E014589}" type="presParOf" srcId="{9693A398-7191-4C60-B97A-A491A6D631B7}" destId="{98381B7C-944F-485F-AACC-C5CADE3E7D9D}" srcOrd="3" destOrd="0" presId="urn:microsoft.com/office/officeart/2017/3/layout/DropPinTimeline"/>
    <dgm:cxn modelId="{BD48ACE3-40A2-4DB1-8BE0-822E85649859}" type="presParOf" srcId="{9693A398-7191-4C60-B97A-A491A6D631B7}" destId="{BBE3F4BD-F41C-42B6-A964-A9F197720A61}" srcOrd="4" destOrd="0" presId="urn:microsoft.com/office/officeart/2017/3/layout/DropPinTimeline"/>
    <dgm:cxn modelId="{459A3D1B-D932-4CFD-A539-AC8264CEDA8B}" type="presParOf" srcId="{BBE3F4BD-F41C-42B6-A964-A9F197720A61}" destId="{A0B7D6FF-A9A5-406C-B4B5-AB47AC5AE9EC}" srcOrd="0" destOrd="0" presId="urn:microsoft.com/office/officeart/2017/3/layout/DropPinTimeline"/>
    <dgm:cxn modelId="{F84F0BED-8509-40A8-AADC-722E015B97DF}" type="presParOf" srcId="{BBE3F4BD-F41C-42B6-A964-A9F197720A61}" destId="{1954BA39-13EE-4556-B63D-67A14278FDCC}" srcOrd="1" destOrd="0" presId="urn:microsoft.com/office/officeart/2017/3/layout/DropPinTimeline"/>
    <dgm:cxn modelId="{FAFA3155-9931-4AF6-94A5-CBBD43F67494}" type="presParOf" srcId="{1954BA39-13EE-4556-B63D-67A14278FDCC}" destId="{F1ED1F34-60C7-4BA7-AE50-7E5B1BE99583}" srcOrd="0" destOrd="0" presId="urn:microsoft.com/office/officeart/2017/3/layout/DropPinTimeline"/>
    <dgm:cxn modelId="{33921723-3D16-47C3-BF91-0C12786BC362}" type="presParOf" srcId="{1954BA39-13EE-4556-B63D-67A14278FDCC}" destId="{77D0A512-44EE-49F7-A99B-43A081792A79}" srcOrd="1" destOrd="0" presId="urn:microsoft.com/office/officeart/2017/3/layout/DropPinTimeline"/>
    <dgm:cxn modelId="{7CD4F7BD-2113-4E25-AF71-B30F0889B812}" type="presParOf" srcId="{BBE3F4BD-F41C-42B6-A964-A9F197720A61}" destId="{83990FFD-198F-4880-8D36-891745423142}" srcOrd="2" destOrd="0" presId="urn:microsoft.com/office/officeart/2017/3/layout/DropPinTimeline"/>
    <dgm:cxn modelId="{B0C2420B-D919-4531-8FA2-E353109E4BAE}" type="presParOf" srcId="{BBE3F4BD-F41C-42B6-A964-A9F197720A61}" destId="{2E30C2B2-02A1-452D-95A3-4C488996D0B8}" srcOrd="3" destOrd="0" presId="urn:microsoft.com/office/officeart/2017/3/layout/DropPinTimeline"/>
    <dgm:cxn modelId="{B86CEDCA-19A6-4443-A3B5-6EE25F0E68C1}" type="presParOf" srcId="{BBE3F4BD-F41C-42B6-A964-A9F197720A61}" destId="{67FEE43C-B167-4070-8052-0B1AE19DC6DF}" srcOrd="4" destOrd="0" presId="urn:microsoft.com/office/officeart/2017/3/layout/DropPinTimeline"/>
    <dgm:cxn modelId="{E989C503-0E2A-4A14-BAFB-C50E0E6F521C}" type="presParOf" srcId="{BBE3F4BD-F41C-42B6-A964-A9F197720A61}" destId="{DFB91D5A-E871-4B1E-B7D6-44F517EB536B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7D5A03-21C3-4829-8D08-30A310B2B93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77E7627-6606-4B3B-B860-7B13BA3C3C29}">
      <dgm:prSet/>
      <dgm:spPr/>
      <dgm:t>
        <a:bodyPr/>
        <a:lstStyle/>
        <a:p>
          <a:r>
            <a:rPr lang="en-US"/>
            <a:t>New music room </a:t>
          </a:r>
        </a:p>
      </dgm:t>
    </dgm:pt>
    <dgm:pt modelId="{93E19450-68D9-4E8C-9DAA-74B076E7DF04}" type="parTrans" cxnId="{CE39D9E5-8262-4C10-8F0D-CB7522DF1761}">
      <dgm:prSet/>
      <dgm:spPr/>
      <dgm:t>
        <a:bodyPr/>
        <a:lstStyle/>
        <a:p>
          <a:endParaRPr lang="en-US"/>
        </a:p>
      </dgm:t>
    </dgm:pt>
    <dgm:pt modelId="{D00FC5F6-D50F-4D3B-B985-3FE5C443E784}" type="sibTrans" cxnId="{CE39D9E5-8262-4C10-8F0D-CB7522DF1761}">
      <dgm:prSet/>
      <dgm:spPr/>
      <dgm:t>
        <a:bodyPr/>
        <a:lstStyle/>
        <a:p>
          <a:endParaRPr lang="en-US"/>
        </a:p>
      </dgm:t>
    </dgm:pt>
    <dgm:pt modelId="{05CD526D-B304-445A-B7BB-E2C2FAF6090D}">
      <dgm:prSet/>
      <dgm:spPr/>
      <dgm:t>
        <a:bodyPr/>
        <a:lstStyle/>
        <a:p>
          <a:r>
            <a:rPr lang="en-US"/>
            <a:t>New textiles room</a:t>
          </a:r>
        </a:p>
      </dgm:t>
    </dgm:pt>
    <dgm:pt modelId="{8F049F25-648A-4D50-8F95-90352F607D1C}" type="parTrans" cxnId="{AC225ECE-7C19-4A27-A45C-1C1EFFDE6206}">
      <dgm:prSet/>
      <dgm:spPr/>
      <dgm:t>
        <a:bodyPr/>
        <a:lstStyle/>
        <a:p>
          <a:endParaRPr lang="en-US"/>
        </a:p>
      </dgm:t>
    </dgm:pt>
    <dgm:pt modelId="{0A167611-FEDE-42D7-83A9-F87F4CA44ED8}" type="sibTrans" cxnId="{AC225ECE-7C19-4A27-A45C-1C1EFFDE6206}">
      <dgm:prSet/>
      <dgm:spPr/>
      <dgm:t>
        <a:bodyPr/>
        <a:lstStyle/>
        <a:p>
          <a:endParaRPr lang="en-US"/>
        </a:p>
      </dgm:t>
    </dgm:pt>
    <dgm:pt modelId="{53C27234-061C-4B8E-A9FD-F622DE1FD1E9}">
      <dgm:prSet/>
      <dgm:spPr/>
      <dgm:t>
        <a:bodyPr/>
        <a:lstStyle/>
        <a:p>
          <a:r>
            <a:rPr lang="en-US"/>
            <a:t>New IT room </a:t>
          </a:r>
        </a:p>
      </dgm:t>
    </dgm:pt>
    <dgm:pt modelId="{6DEA7514-1E56-44CE-8B37-B8FD3C4866B2}" type="parTrans" cxnId="{D216E7CA-6A72-4603-BCD9-D46A9F86A2F0}">
      <dgm:prSet/>
      <dgm:spPr/>
      <dgm:t>
        <a:bodyPr/>
        <a:lstStyle/>
        <a:p>
          <a:endParaRPr lang="en-US"/>
        </a:p>
      </dgm:t>
    </dgm:pt>
    <dgm:pt modelId="{F5D58206-9B0A-4725-8ADA-7843FF1E2C03}" type="sibTrans" cxnId="{D216E7CA-6A72-4603-BCD9-D46A9F86A2F0}">
      <dgm:prSet/>
      <dgm:spPr/>
      <dgm:t>
        <a:bodyPr/>
        <a:lstStyle/>
        <a:p>
          <a:endParaRPr lang="en-US"/>
        </a:p>
      </dgm:t>
    </dgm:pt>
    <dgm:pt modelId="{5CEBE768-941D-42C4-9A61-635696FF0B05}">
      <dgm:prSet/>
      <dgm:spPr/>
      <dgm:t>
        <a:bodyPr/>
        <a:lstStyle/>
        <a:p>
          <a:r>
            <a:rPr lang="en-US"/>
            <a:t>Wifi for the whole school site</a:t>
          </a:r>
        </a:p>
      </dgm:t>
    </dgm:pt>
    <dgm:pt modelId="{DD01DCA2-2752-4537-A314-8BF4239F76C5}" type="parTrans" cxnId="{A1820EA5-FF8C-435C-A441-7F8E79E438FB}">
      <dgm:prSet/>
      <dgm:spPr/>
      <dgm:t>
        <a:bodyPr/>
        <a:lstStyle/>
        <a:p>
          <a:endParaRPr lang="en-US"/>
        </a:p>
      </dgm:t>
    </dgm:pt>
    <dgm:pt modelId="{F7BB0715-B5DD-4F0E-AC3A-6B7C9547ADFB}" type="sibTrans" cxnId="{A1820EA5-FF8C-435C-A441-7F8E79E438FB}">
      <dgm:prSet/>
      <dgm:spPr/>
      <dgm:t>
        <a:bodyPr/>
        <a:lstStyle/>
        <a:p>
          <a:endParaRPr lang="en-US"/>
        </a:p>
      </dgm:t>
    </dgm:pt>
    <dgm:pt modelId="{46EC7870-A9C3-4C12-88AB-D5531D413D55}">
      <dgm:prSet/>
      <dgm:spPr/>
      <dgm:t>
        <a:bodyPr/>
        <a:lstStyle/>
        <a:p>
          <a:r>
            <a:rPr lang="en-US" dirty="0"/>
            <a:t>Delayed but happening this </a:t>
          </a:r>
          <a:r>
            <a:rPr lang="en-US" dirty="0" smtClean="0"/>
            <a:t>year…</a:t>
          </a:r>
          <a:endParaRPr lang="en-US" dirty="0"/>
        </a:p>
      </dgm:t>
    </dgm:pt>
    <dgm:pt modelId="{4B26025B-7EA1-4583-8F57-9D3DAA85A351}" type="parTrans" cxnId="{702F6544-D8FC-4804-8D1E-733061879DD8}">
      <dgm:prSet/>
      <dgm:spPr/>
      <dgm:t>
        <a:bodyPr/>
        <a:lstStyle/>
        <a:p>
          <a:endParaRPr lang="en-US"/>
        </a:p>
      </dgm:t>
    </dgm:pt>
    <dgm:pt modelId="{DF3F8430-50D7-4C0D-A7D7-B3906CBC7DF8}" type="sibTrans" cxnId="{702F6544-D8FC-4804-8D1E-733061879DD8}">
      <dgm:prSet/>
      <dgm:spPr/>
      <dgm:t>
        <a:bodyPr/>
        <a:lstStyle/>
        <a:p>
          <a:endParaRPr lang="en-US"/>
        </a:p>
      </dgm:t>
    </dgm:pt>
    <dgm:pt modelId="{0FDBFB19-E06A-4A9B-89BC-BC8A0E76E47B}">
      <dgm:prSet/>
      <dgm:spPr/>
      <dgm:t>
        <a:bodyPr/>
        <a:lstStyle/>
        <a:p>
          <a:r>
            <a:rPr lang="en-US"/>
            <a:t>New Science lab</a:t>
          </a:r>
        </a:p>
      </dgm:t>
    </dgm:pt>
    <dgm:pt modelId="{31A9440B-58A0-4FEB-9B8A-33764A08420D}" type="parTrans" cxnId="{FEF07FAE-B0F7-42AC-ACFC-888A6AA44B3D}">
      <dgm:prSet/>
      <dgm:spPr/>
      <dgm:t>
        <a:bodyPr/>
        <a:lstStyle/>
        <a:p>
          <a:endParaRPr lang="en-US"/>
        </a:p>
      </dgm:t>
    </dgm:pt>
    <dgm:pt modelId="{967BC86A-011E-423E-BA6D-E4999BE447E0}" type="sibTrans" cxnId="{FEF07FAE-B0F7-42AC-ACFC-888A6AA44B3D}">
      <dgm:prSet/>
      <dgm:spPr/>
      <dgm:t>
        <a:bodyPr/>
        <a:lstStyle/>
        <a:p>
          <a:endParaRPr lang="en-US"/>
        </a:p>
      </dgm:t>
    </dgm:pt>
    <dgm:pt modelId="{6DB58EB6-90F6-4F9D-82BD-B019C5515A02}">
      <dgm:prSet/>
      <dgm:spPr/>
      <dgm:t>
        <a:bodyPr/>
        <a:lstStyle/>
        <a:p>
          <a:r>
            <a:rPr lang="en-US"/>
            <a:t>New food tech room </a:t>
          </a:r>
        </a:p>
      </dgm:t>
    </dgm:pt>
    <dgm:pt modelId="{1162A090-0DEE-40B8-9B97-0853E427B092}" type="parTrans" cxnId="{6E35BDD5-1929-40B7-885A-C2C986E6E2DC}">
      <dgm:prSet/>
      <dgm:spPr/>
      <dgm:t>
        <a:bodyPr/>
        <a:lstStyle/>
        <a:p>
          <a:endParaRPr lang="en-US"/>
        </a:p>
      </dgm:t>
    </dgm:pt>
    <dgm:pt modelId="{F82C3889-2424-4E55-87E5-165DBB52C618}" type="sibTrans" cxnId="{6E35BDD5-1929-40B7-885A-C2C986E6E2DC}">
      <dgm:prSet/>
      <dgm:spPr/>
      <dgm:t>
        <a:bodyPr/>
        <a:lstStyle/>
        <a:p>
          <a:endParaRPr lang="en-US"/>
        </a:p>
      </dgm:t>
    </dgm:pt>
    <dgm:pt modelId="{E2FCBB12-6535-400B-AC0D-27EE7FDEF6FD}">
      <dgm:prSet/>
      <dgm:spPr/>
      <dgm:t>
        <a:bodyPr/>
        <a:lstStyle/>
        <a:p>
          <a:r>
            <a:rPr lang="en-US"/>
            <a:t>Toilets being refurbished outside Drama </a:t>
          </a:r>
        </a:p>
      </dgm:t>
    </dgm:pt>
    <dgm:pt modelId="{900E3722-0A40-42E3-AEFC-8C88A9076DF9}" type="parTrans" cxnId="{E8CAF3C7-A182-4912-97E2-87E17464B7ED}">
      <dgm:prSet/>
      <dgm:spPr/>
      <dgm:t>
        <a:bodyPr/>
        <a:lstStyle/>
        <a:p>
          <a:endParaRPr lang="en-US"/>
        </a:p>
      </dgm:t>
    </dgm:pt>
    <dgm:pt modelId="{B2192EB4-CF81-4734-81BF-1F19C8499D0E}" type="sibTrans" cxnId="{E8CAF3C7-A182-4912-97E2-87E17464B7ED}">
      <dgm:prSet/>
      <dgm:spPr/>
      <dgm:t>
        <a:bodyPr/>
        <a:lstStyle/>
        <a:p>
          <a:endParaRPr lang="en-US"/>
        </a:p>
      </dgm:t>
    </dgm:pt>
    <dgm:pt modelId="{899280EB-13C8-4C2E-9C00-C7B260BFC4D1}" type="pres">
      <dgm:prSet presAssocID="{D07D5A03-21C3-4829-8D08-30A310B2B93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4CFCA1-8DF9-458D-827E-B6E223476135}" type="pres">
      <dgm:prSet presAssocID="{D77E7627-6606-4B3B-B860-7B13BA3C3C29}" presName="parentText" presStyleLbl="node1" presStyleIdx="0" presStyleCnt="8" custLinFactNeighborX="-365" custLinFactNeighborY="-5893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61984F-A090-460F-AEA0-5C0A2DB019E3}" type="pres">
      <dgm:prSet presAssocID="{D00FC5F6-D50F-4D3B-B985-3FE5C443E784}" presName="spacer" presStyleCnt="0"/>
      <dgm:spPr/>
    </dgm:pt>
    <dgm:pt modelId="{4EB9C234-4D5F-472C-8B91-42DE28FD27B9}" type="pres">
      <dgm:prSet presAssocID="{05CD526D-B304-445A-B7BB-E2C2FAF6090D}" presName="parentText" presStyleLbl="node1" presStyleIdx="1" presStyleCnt="8" custLinFactNeighborX="10032" custLinFactNeighborY="-4909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D3DA53-B399-47F2-9441-5C6C441F53A7}" type="pres">
      <dgm:prSet presAssocID="{0A167611-FEDE-42D7-83A9-F87F4CA44ED8}" presName="spacer" presStyleCnt="0"/>
      <dgm:spPr/>
    </dgm:pt>
    <dgm:pt modelId="{0DC6255C-B49A-44BD-B8CE-792531C1E2FC}" type="pres">
      <dgm:prSet presAssocID="{53C27234-061C-4B8E-A9FD-F622DE1FD1E9}" presName="parentText" presStyleLbl="node1" presStyleIdx="2" presStyleCnt="8" custLinFactNeighborX="-182" custLinFactNeighborY="-3273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F87E5C-9473-42CC-8BB3-603277234B0F}" type="pres">
      <dgm:prSet presAssocID="{F5D58206-9B0A-4725-8ADA-7843FF1E2C03}" presName="spacer" presStyleCnt="0"/>
      <dgm:spPr/>
    </dgm:pt>
    <dgm:pt modelId="{B4AEF2A5-73B2-48F7-9811-00A54A0FADF1}" type="pres">
      <dgm:prSet presAssocID="{5CEBE768-941D-42C4-9A61-635696FF0B05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EDB56A-1C65-46C7-80A8-208D74B8D0FB}" type="pres">
      <dgm:prSet presAssocID="{F7BB0715-B5DD-4F0E-AC3A-6B7C9547ADFB}" presName="spacer" presStyleCnt="0"/>
      <dgm:spPr/>
    </dgm:pt>
    <dgm:pt modelId="{52F104BD-2CF0-4472-8C49-139F4C0B05CB}" type="pres">
      <dgm:prSet presAssocID="{46EC7870-A9C3-4C12-88AB-D5531D413D55}" presName="parentText" presStyleLbl="node1" presStyleIdx="4" presStyleCnt="8" custLinFactY="869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9E8056-B6C3-4F51-B07F-C120FEAD756A}" type="pres">
      <dgm:prSet presAssocID="{DF3F8430-50D7-4C0D-A7D7-B3906CBC7DF8}" presName="spacer" presStyleCnt="0"/>
      <dgm:spPr/>
    </dgm:pt>
    <dgm:pt modelId="{B2F2B9D5-76A1-4211-8739-2AA2DBD04ACC}" type="pres">
      <dgm:prSet presAssocID="{0FDBFB19-E06A-4A9B-89BC-BC8A0E76E47B}" presName="parentText" presStyleLbl="node1" presStyleIdx="5" presStyleCnt="8" custLinFactY="1349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785D36-BA97-4DDA-8D19-838D0212BAF2}" type="pres">
      <dgm:prSet presAssocID="{967BC86A-011E-423E-BA6D-E4999BE447E0}" presName="spacer" presStyleCnt="0"/>
      <dgm:spPr/>
    </dgm:pt>
    <dgm:pt modelId="{3C760A69-3508-4664-A22E-53CC17888849}" type="pres">
      <dgm:prSet presAssocID="{6DB58EB6-90F6-4F9D-82BD-B019C5515A02}" presName="parentText" presStyleLbl="node1" presStyleIdx="6" presStyleCnt="8" custLinFactY="1827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600845-3AD4-4DCF-9B78-76575809E8F2}" type="pres">
      <dgm:prSet presAssocID="{F82C3889-2424-4E55-87E5-165DBB52C618}" presName="spacer" presStyleCnt="0"/>
      <dgm:spPr/>
    </dgm:pt>
    <dgm:pt modelId="{78BBD018-6C2B-475A-ABC8-C1FFD214E0F8}" type="pres">
      <dgm:prSet presAssocID="{E2FCBB12-6535-400B-AC0D-27EE7FDEF6FD}" presName="parentText" presStyleLbl="node1" presStyleIdx="7" presStyleCnt="8" custLinFactY="26316" custLinFactNeighborX="-17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0674E0-6418-4A58-A0F6-098B6B4DD912}" type="presOf" srcId="{46EC7870-A9C3-4C12-88AB-D5531D413D55}" destId="{52F104BD-2CF0-4472-8C49-139F4C0B05CB}" srcOrd="0" destOrd="0" presId="urn:microsoft.com/office/officeart/2005/8/layout/vList2"/>
    <dgm:cxn modelId="{FEF07FAE-B0F7-42AC-ACFC-888A6AA44B3D}" srcId="{D07D5A03-21C3-4829-8D08-30A310B2B932}" destId="{0FDBFB19-E06A-4A9B-89BC-BC8A0E76E47B}" srcOrd="5" destOrd="0" parTransId="{31A9440B-58A0-4FEB-9B8A-33764A08420D}" sibTransId="{967BC86A-011E-423E-BA6D-E4999BE447E0}"/>
    <dgm:cxn modelId="{CE39D9E5-8262-4C10-8F0D-CB7522DF1761}" srcId="{D07D5A03-21C3-4829-8D08-30A310B2B932}" destId="{D77E7627-6606-4B3B-B860-7B13BA3C3C29}" srcOrd="0" destOrd="0" parTransId="{93E19450-68D9-4E8C-9DAA-74B076E7DF04}" sibTransId="{D00FC5F6-D50F-4D3B-B985-3FE5C443E784}"/>
    <dgm:cxn modelId="{3B167E58-8E7D-42CF-823A-7EDC6C9EDFBD}" type="presOf" srcId="{D07D5A03-21C3-4829-8D08-30A310B2B932}" destId="{899280EB-13C8-4C2E-9C00-C7B260BFC4D1}" srcOrd="0" destOrd="0" presId="urn:microsoft.com/office/officeart/2005/8/layout/vList2"/>
    <dgm:cxn modelId="{A1820EA5-FF8C-435C-A441-7F8E79E438FB}" srcId="{D07D5A03-21C3-4829-8D08-30A310B2B932}" destId="{5CEBE768-941D-42C4-9A61-635696FF0B05}" srcOrd="3" destOrd="0" parTransId="{DD01DCA2-2752-4537-A314-8BF4239F76C5}" sibTransId="{F7BB0715-B5DD-4F0E-AC3A-6B7C9547ADFB}"/>
    <dgm:cxn modelId="{01C3E1A8-EDC6-4B5E-BF74-1DF56EB926C1}" type="presOf" srcId="{D77E7627-6606-4B3B-B860-7B13BA3C3C29}" destId="{7B4CFCA1-8DF9-458D-827E-B6E223476135}" srcOrd="0" destOrd="0" presId="urn:microsoft.com/office/officeart/2005/8/layout/vList2"/>
    <dgm:cxn modelId="{E5241011-060F-4548-AE89-DBA42C70E6FA}" type="presOf" srcId="{E2FCBB12-6535-400B-AC0D-27EE7FDEF6FD}" destId="{78BBD018-6C2B-475A-ABC8-C1FFD214E0F8}" srcOrd="0" destOrd="0" presId="urn:microsoft.com/office/officeart/2005/8/layout/vList2"/>
    <dgm:cxn modelId="{702F6544-D8FC-4804-8D1E-733061879DD8}" srcId="{D07D5A03-21C3-4829-8D08-30A310B2B932}" destId="{46EC7870-A9C3-4C12-88AB-D5531D413D55}" srcOrd="4" destOrd="0" parTransId="{4B26025B-7EA1-4583-8F57-9D3DAA85A351}" sibTransId="{DF3F8430-50D7-4C0D-A7D7-B3906CBC7DF8}"/>
    <dgm:cxn modelId="{AC225ECE-7C19-4A27-A45C-1C1EFFDE6206}" srcId="{D07D5A03-21C3-4829-8D08-30A310B2B932}" destId="{05CD526D-B304-445A-B7BB-E2C2FAF6090D}" srcOrd="1" destOrd="0" parTransId="{8F049F25-648A-4D50-8F95-90352F607D1C}" sibTransId="{0A167611-FEDE-42D7-83A9-F87F4CA44ED8}"/>
    <dgm:cxn modelId="{6E35BDD5-1929-40B7-885A-C2C986E6E2DC}" srcId="{D07D5A03-21C3-4829-8D08-30A310B2B932}" destId="{6DB58EB6-90F6-4F9D-82BD-B019C5515A02}" srcOrd="6" destOrd="0" parTransId="{1162A090-0DEE-40B8-9B97-0853E427B092}" sibTransId="{F82C3889-2424-4E55-87E5-165DBB52C618}"/>
    <dgm:cxn modelId="{7F265D5E-6F14-4659-BC83-D46A17BF326B}" type="presOf" srcId="{53C27234-061C-4B8E-A9FD-F622DE1FD1E9}" destId="{0DC6255C-B49A-44BD-B8CE-792531C1E2FC}" srcOrd="0" destOrd="0" presId="urn:microsoft.com/office/officeart/2005/8/layout/vList2"/>
    <dgm:cxn modelId="{9D71EC6C-EB43-4DA1-BED9-920477191BA6}" type="presOf" srcId="{5CEBE768-941D-42C4-9A61-635696FF0B05}" destId="{B4AEF2A5-73B2-48F7-9811-00A54A0FADF1}" srcOrd="0" destOrd="0" presId="urn:microsoft.com/office/officeart/2005/8/layout/vList2"/>
    <dgm:cxn modelId="{359EF86F-CEB3-4C8B-B5BF-A90750E59183}" type="presOf" srcId="{6DB58EB6-90F6-4F9D-82BD-B019C5515A02}" destId="{3C760A69-3508-4664-A22E-53CC17888849}" srcOrd="0" destOrd="0" presId="urn:microsoft.com/office/officeart/2005/8/layout/vList2"/>
    <dgm:cxn modelId="{3416ECC2-B324-4985-B52D-778065E64DC1}" type="presOf" srcId="{05CD526D-B304-445A-B7BB-E2C2FAF6090D}" destId="{4EB9C234-4D5F-472C-8B91-42DE28FD27B9}" srcOrd="0" destOrd="0" presId="urn:microsoft.com/office/officeart/2005/8/layout/vList2"/>
    <dgm:cxn modelId="{E7FF9F19-9239-4359-BF2E-FE3253B2D622}" type="presOf" srcId="{0FDBFB19-E06A-4A9B-89BC-BC8A0E76E47B}" destId="{B2F2B9D5-76A1-4211-8739-2AA2DBD04ACC}" srcOrd="0" destOrd="0" presId="urn:microsoft.com/office/officeart/2005/8/layout/vList2"/>
    <dgm:cxn modelId="{D216E7CA-6A72-4603-BCD9-D46A9F86A2F0}" srcId="{D07D5A03-21C3-4829-8D08-30A310B2B932}" destId="{53C27234-061C-4B8E-A9FD-F622DE1FD1E9}" srcOrd="2" destOrd="0" parTransId="{6DEA7514-1E56-44CE-8B37-B8FD3C4866B2}" sibTransId="{F5D58206-9B0A-4725-8ADA-7843FF1E2C03}"/>
    <dgm:cxn modelId="{E8CAF3C7-A182-4912-97E2-87E17464B7ED}" srcId="{D07D5A03-21C3-4829-8D08-30A310B2B932}" destId="{E2FCBB12-6535-400B-AC0D-27EE7FDEF6FD}" srcOrd="7" destOrd="0" parTransId="{900E3722-0A40-42E3-AEFC-8C88A9076DF9}" sibTransId="{B2192EB4-CF81-4734-81BF-1F19C8499D0E}"/>
    <dgm:cxn modelId="{2729E3CC-A792-482A-9C9E-E7474FC980A2}" type="presParOf" srcId="{899280EB-13C8-4C2E-9C00-C7B260BFC4D1}" destId="{7B4CFCA1-8DF9-458D-827E-B6E223476135}" srcOrd="0" destOrd="0" presId="urn:microsoft.com/office/officeart/2005/8/layout/vList2"/>
    <dgm:cxn modelId="{D5561972-6991-442D-9407-B36E93029E8B}" type="presParOf" srcId="{899280EB-13C8-4C2E-9C00-C7B260BFC4D1}" destId="{F561984F-A090-460F-AEA0-5C0A2DB019E3}" srcOrd="1" destOrd="0" presId="urn:microsoft.com/office/officeart/2005/8/layout/vList2"/>
    <dgm:cxn modelId="{EB67549D-48DE-44BD-B5BD-6F8F98CD9169}" type="presParOf" srcId="{899280EB-13C8-4C2E-9C00-C7B260BFC4D1}" destId="{4EB9C234-4D5F-472C-8B91-42DE28FD27B9}" srcOrd="2" destOrd="0" presId="urn:microsoft.com/office/officeart/2005/8/layout/vList2"/>
    <dgm:cxn modelId="{AA50F59D-2FE3-410D-A4EB-3A556C7B97E0}" type="presParOf" srcId="{899280EB-13C8-4C2E-9C00-C7B260BFC4D1}" destId="{C4D3DA53-B399-47F2-9441-5C6C441F53A7}" srcOrd="3" destOrd="0" presId="urn:microsoft.com/office/officeart/2005/8/layout/vList2"/>
    <dgm:cxn modelId="{D783C2B5-1F11-4C25-A262-4836F406D2A1}" type="presParOf" srcId="{899280EB-13C8-4C2E-9C00-C7B260BFC4D1}" destId="{0DC6255C-B49A-44BD-B8CE-792531C1E2FC}" srcOrd="4" destOrd="0" presId="urn:microsoft.com/office/officeart/2005/8/layout/vList2"/>
    <dgm:cxn modelId="{7E1C19FB-38F6-453C-AE0F-5AA2A4E54E0D}" type="presParOf" srcId="{899280EB-13C8-4C2E-9C00-C7B260BFC4D1}" destId="{0FF87E5C-9473-42CC-8BB3-603277234B0F}" srcOrd="5" destOrd="0" presId="urn:microsoft.com/office/officeart/2005/8/layout/vList2"/>
    <dgm:cxn modelId="{67C8B6A7-E58C-4F5C-908A-16F96F94DA0B}" type="presParOf" srcId="{899280EB-13C8-4C2E-9C00-C7B260BFC4D1}" destId="{B4AEF2A5-73B2-48F7-9811-00A54A0FADF1}" srcOrd="6" destOrd="0" presId="urn:microsoft.com/office/officeart/2005/8/layout/vList2"/>
    <dgm:cxn modelId="{46C698A6-0510-4B4C-ACC2-C3A7BE42EC76}" type="presParOf" srcId="{899280EB-13C8-4C2E-9C00-C7B260BFC4D1}" destId="{23EDB56A-1C65-46C7-80A8-208D74B8D0FB}" srcOrd="7" destOrd="0" presId="urn:microsoft.com/office/officeart/2005/8/layout/vList2"/>
    <dgm:cxn modelId="{138F5A8A-8B6B-429F-A3CE-F12BD5B78C6F}" type="presParOf" srcId="{899280EB-13C8-4C2E-9C00-C7B260BFC4D1}" destId="{52F104BD-2CF0-4472-8C49-139F4C0B05CB}" srcOrd="8" destOrd="0" presId="urn:microsoft.com/office/officeart/2005/8/layout/vList2"/>
    <dgm:cxn modelId="{5F3128FD-27E9-43EA-8AEE-2C6BAA8B044C}" type="presParOf" srcId="{899280EB-13C8-4C2E-9C00-C7B260BFC4D1}" destId="{0A9E8056-B6C3-4F51-B07F-C120FEAD756A}" srcOrd="9" destOrd="0" presId="urn:microsoft.com/office/officeart/2005/8/layout/vList2"/>
    <dgm:cxn modelId="{DEC47570-F48B-4BD7-986C-F38BA59F0495}" type="presParOf" srcId="{899280EB-13C8-4C2E-9C00-C7B260BFC4D1}" destId="{B2F2B9D5-76A1-4211-8739-2AA2DBD04ACC}" srcOrd="10" destOrd="0" presId="urn:microsoft.com/office/officeart/2005/8/layout/vList2"/>
    <dgm:cxn modelId="{174C9BB0-034B-4240-AB29-862A401A7997}" type="presParOf" srcId="{899280EB-13C8-4C2E-9C00-C7B260BFC4D1}" destId="{57785D36-BA97-4DDA-8D19-838D0212BAF2}" srcOrd="11" destOrd="0" presId="urn:microsoft.com/office/officeart/2005/8/layout/vList2"/>
    <dgm:cxn modelId="{18AE6310-3A8D-4F93-85C6-133B8E420AC5}" type="presParOf" srcId="{899280EB-13C8-4C2E-9C00-C7B260BFC4D1}" destId="{3C760A69-3508-4664-A22E-53CC17888849}" srcOrd="12" destOrd="0" presId="urn:microsoft.com/office/officeart/2005/8/layout/vList2"/>
    <dgm:cxn modelId="{5889A6B0-449C-4B26-96F7-BD9F13CB404D}" type="presParOf" srcId="{899280EB-13C8-4C2E-9C00-C7B260BFC4D1}" destId="{7A600845-3AD4-4DCF-9B78-76575809E8F2}" srcOrd="13" destOrd="0" presId="urn:microsoft.com/office/officeart/2005/8/layout/vList2"/>
    <dgm:cxn modelId="{FC086642-601F-40E9-B053-CEF4074D2E67}" type="presParOf" srcId="{899280EB-13C8-4C2E-9C00-C7B260BFC4D1}" destId="{78BBD018-6C2B-475A-ABC8-C1FFD214E0F8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0C3E46-222B-4B40-B3ED-1061A31979E8}">
      <dsp:nvSpPr>
        <dsp:cNvPr id="0" name=""/>
        <dsp:cNvSpPr/>
      </dsp:nvSpPr>
      <dsp:spPr>
        <a:xfrm>
          <a:off x="300410" y="399"/>
          <a:ext cx="1941818" cy="116509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Tutor groups. </a:t>
          </a:r>
        </a:p>
      </dsp:txBody>
      <dsp:txXfrm>
        <a:off x="300410" y="399"/>
        <a:ext cx="1941818" cy="1165091"/>
      </dsp:txXfrm>
    </dsp:sp>
    <dsp:sp modelId="{C94F255C-C708-4D3B-9B9E-34809CD9C9A4}">
      <dsp:nvSpPr>
        <dsp:cNvPr id="0" name=""/>
        <dsp:cNvSpPr/>
      </dsp:nvSpPr>
      <dsp:spPr>
        <a:xfrm>
          <a:off x="2436411" y="399"/>
          <a:ext cx="1941818" cy="11650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5 lessons a day covering all the subjects.</a:t>
          </a:r>
        </a:p>
      </dsp:txBody>
      <dsp:txXfrm>
        <a:off x="2436411" y="399"/>
        <a:ext cx="1941818" cy="1165091"/>
      </dsp:txXfrm>
    </dsp:sp>
    <dsp:sp modelId="{01888FC9-3D50-45DF-A1B5-EE27D3366416}">
      <dsp:nvSpPr>
        <dsp:cNvPr id="0" name=""/>
        <dsp:cNvSpPr/>
      </dsp:nvSpPr>
      <dsp:spPr>
        <a:xfrm>
          <a:off x="300410" y="1359672"/>
          <a:ext cx="1941818" cy="116509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Still have different teachers for your subjects</a:t>
          </a:r>
        </a:p>
      </dsp:txBody>
      <dsp:txXfrm>
        <a:off x="300410" y="1359672"/>
        <a:ext cx="1941818" cy="1165091"/>
      </dsp:txXfrm>
    </dsp:sp>
    <dsp:sp modelId="{C2552481-E372-4A04-B066-DCF56F843A8D}">
      <dsp:nvSpPr>
        <dsp:cNvPr id="0" name=""/>
        <dsp:cNvSpPr/>
      </dsp:nvSpPr>
      <dsp:spPr>
        <a:xfrm>
          <a:off x="2436411" y="1359672"/>
          <a:ext cx="1941818" cy="116509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Moving around the school to your classrooms</a:t>
          </a:r>
        </a:p>
      </dsp:txBody>
      <dsp:txXfrm>
        <a:off x="2436411" y="1359672"/>
        <a:ext cx="1941818" cy="1165091"/>
      </dsp:txXfrm>
    </dsp:sp>
    <dsp:sp modelId="{810D3414-0117-45D5-B08F-0437DC748591}">
      <dsp:nvSpPr>
        <dsp:cNvPr id="0" name=""/>
        <dsp:cNvSpPr/>
      </dsp:nvSpPr>
      <dsp:spPr>
        <a:xfrm>
          <a:off x="300410" y="2718945"/>
          <a:ext cx="1941818" cy="116509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Able to use the </a:t>
          </a:r>
          <a:r>
            <a:rPr lang="en-US" sz="1700" kern="1200" dirty="0">
              <a:latin typeface="Calibri Light" panose="020F0302020204030204"/>
            </a:rPr>
            <a:t>café</a:t>
          </a:r>
          <a:endParaRPr lang="en-US" sz="1700" kern="1200" dirty="0"/>
        </a:p>
      </dsp:txBody>
      <dsp:txXfrm>
        <a:off x="300410" y="2718945"/>
        <a:ext cx="1941818" cy="1165091"/>
      </dsp:txXfrm>
    </dsp:sp>
    <dsp:sp modelId="{8619BE72-99CC-4CD8-A491-975DB63FD26C}">
      <dsp:nvSpPr>
        <dsp:cNvPr id="0" name=""/>
        <dsp:cNvSpPr/>
      </dsp:nvSpPr>
      <dsp:spPr>
        <a:xfrm>
          <a:off x="2436411" y="2718945"/>
          <a:ext cx="1941818" cy="116509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Able to take part in practical subjects</a:t>
          </a:r>
        </a:p>
      </dsp:txBody>
      <dsp:txXfrm>
        <a:off x="2436411" y="2718945"/>
        <a:ext cx="1941818" cy="1165091"/>
      </dsp:txXfrm>
    </dsp:sp>
    <dsp:sp modelId="{DAC6317B-F3D2-44D4-9A37-FB1C89E47901}">
      <dsp:nvSpPr>
        <dsp:cNvPr id="0" name=""/>
        <dsp:cNvSpPr/>
      </dsp:nvSpPr>
      <dsp:spPr>
        <a:xfrm>
          <a:off x="300410" y="4078218"/>
          <a:ext cx="1941818" cy="11650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Rewards system</a:t>
          </a:r>
        </a:p>
      </dsp:txBody>
      <dsp:txXfrm>
        <a:off x="300410" y="4078218"/>
        <a:ext cx="1941818" cy="1165091"/>
      </dsp:txXfrm>
    </dsp:sp>
    <dsp:sp modelId="{6FA8B0A4-A4A7-4E6D-883F-A90968E4A97C}">
      <dsp:nvSpPr>
        <dsp:cNvPr id="0" name=""/>
        <dsp:cNvSpPr/>
      </dsp:nvSpPr>
      <dsp:spPr>
        <a:xfrm>
          <a:off x="2436411" y="4078218"/>
          <a:ext cx="1941818" cy="116509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Can still borrow books from the library.</a:t>
          </a:r>
        </a:p>
      </dsp:txBody>
      <dsp:txXfrm>
        <a:off x="2436411" y="4078218"/>
        <a:ext cx="1941818" cy="11650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37046-C20C-4863-AB4B-15B8F6D50B01}">
      <dsp:nvSpPr>
        <dsp:cNvPr id="0" name=""/>
        <dsp:cNvSpPr/>
      </dsp:nvSpPr>
      <dsp:spPr>
        <a:xfrm>
          <a:off x="468272" y="3745"/>
          <a:ext cx="2171923" cy="130315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Tutor time is at the start of the day.</a:t>
          </a:r>
        </a:p>
      </dsp:txBody>
      <dsp:txXfrm>
        <a:off x="468272" y="3745"/>
        <a:ext cx="2171923" cy="1303153"/>
      </dsp:txXfrm>
    </dsp:sp>
    <dsp:sp modelId="{5DE6004D-63AB-4769-93AB-E50AE534CD9B}">
      <dsp:nvSpPr>
        <dsp:cNvPr id="0" name=""/>
        <dsp:cNvSpPr/>
      </dsp:nvSpPr>
      <dsp:spPr>
        <a:xfrm>
          <a:off x="2857388" y="3745"/>
          <a:ext cx="2171923" cy="1303153"/>
        </a:xfrm>
        <a:prstGeom prst="rect">
          <a:avLst/>
        </a:prstGeom>
        <a:gradFill rotWithShape="0">
          <a:gsLst>
            <a:gs pos="0">
              <a:schemeClr val="accent5">
                <a:hueOff val="-919168"/>
                <a:satOff val="-1278"/>
                <a:lumOff val="-4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919168"/>
                <a:satOff val="-1278"/>
                <a:lumOff val="-4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919168"/>
                <a:satOff val="-1278"/>
                <a:lumOff val="-4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One-way systems into certain buildings.</a:t>
          </a:r>
        </a:p>
      </dsp:txBody>
      <dsp:txXfrm>
        <a:off x="2857388" y="3745"/>
        <a:ext cx="2171923" cy="1303153"/>
      </dsp:txXfrm>
    </dsp:sp>
    <dsp:sp modelId="{50641D43-58A2-4F40-AFD0-3DA7012FA396}">
      <dsp:nvSpPr>
        <dsp:cNvPr id="0" name=""/>
        <dsp:cNvSpPr/>
      </dsp:nvSpPr>
      <dsp:spPr>
        <a:xfrm>
          <a:off x="5246503" y="3745"/>
          <a:ext cx="2171923" cy="1303153"/>
        </a:xfrm>
        <a:prstGeom prst="rect">
          <a:avLst/>
        </a:prstGeom>
        <a:gradFill rotWithShape="0">
          <a:gsLst>
            <a:gs pos="0">
              <a:schemeClr val="accent5">
                <a:hueOff val="-1838336"/>
                <a:satOff val="-2557"/>
                <a:lumOff val="-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38336"/>
                <a:satOff val="-2557"/>
                <a:lumOff val="-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38336"/>
                <a:satOff val="-2557"/>
                <a:lumOff val="-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Will not be able to use lockers initially. </a:t>
          </a:r>
        </a:p>
      </dsp:txBody>
      <dsp:txXfrm>
        <a:off x="5246503" y="3745"/>
        <a:ext cx="2171923" cy="1303153"/>
      </dsp:txXfrm>
    </dsp:sp>
    <dsp:sp modelId="{DB0EC2BB-ACE8-4FA3-8AF6-6D3F0D9E4513}">
      <dsp:nvSpPr>
        <dsp:cNvPr id="0" name=""/>
        <dsp:cNvSpPr/>
      </dsp:nvSpPr>
      <dsp:spPr>
        <a:xfrm>
          <a:off x="468272" y="1524092"/>
          <a:ext cx="2171923" cy="1303153"/>
        </a:xfrm>
        <a:prstGeom prst="rect">
          <a:avLst/>
        </a:prstGeom>
        <a:gradFill rotWithShape="0">
          <a:gsLst>
            <a:gs pos="0">
              <a:schemeClr val="accent5">
                <a:hueOff val="-2757504"/>
                <a:satOff val="-3835"/>
                <a:lumOff val="-1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757504"/>
                <a:satOff val="-3835"/>
                <a:lumOff val="-1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757504"/>
                <a:satOff val="-3835"/>
                <a:lumOff val="-1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Breaks and lunchtimes are at different times. </a:t>
          </a:r>
        </a:p>
      </dsp:txBody>
      <dsp:txXfrm>
        <a:off x="468272" y="1524092"/>
        <a:ext cx="2171923" cy="1303153"/>
      </dsp:txXfrm>
    </dsp:sp>
    <dsp:sp modelId="{72282AD9-8378-4DB5-9087-8928FE48EBC0}">
      <dsp:nvSpPr>
        <dsp:cNvPr id="0" name=""/>
        <dsp:cNvSpPr/>
      </dsp:nvSpPr>
      <dsp:spPr>
        <a:xfrm>
          <a:off x="2857388" y="1524092"/>
          <a:ext cx="2171923" cy="1303153"/>
        </a:xfrm>
        <a:prstGeom prst="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No sharing of equipment like pens and pencils.</a:t>
          </a:r>
        </a:p>
      </dsp:txBody>
      <dsp:txXfrm>
        <a:off x="2857388" y="1524092"/>
        <a:ext cx="2171923" cy="1303153"/>
      </dsp:txXfrm>
    </dsp:sp>
    <dsp:sp modelId="{9994BEEF-6563-426B-B542-3B75A7DDEF5F}">
      <dsp:nvSpPr>
        <dsp:cNvPr id="0" name=""/>
        <dsp:cNvSpPr/>
      </dsp:nvSpPr>
      <dsp:spPr>
        <a:xfrm>
          <a:off x="5246503" y="1524092"/>
          <a:ext cx="2171923" cy="1303153"/>
        </a:xfrm>
        <a:prstGeom prst="rect">
          <a:avLst/>
        </a:prstGeom>
        <a:gradFill rotWithShape="0">
          <a:gsLst>
            <a:gs pos="0">
              <a:schemeClr val="accent5">
                <a:hueOff val="-4595840"/>
                <a:satOff val="-6392"/>
                <a:lumOff val="-2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95840"/>
                <a:satOff val="-6392"/>
                <a:lumOff val="-2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95840"/>
                <a:satOff val="-6392"/>
                <a:lumOff val="-2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Year 11 Common room.</a:t>
          </a:r>
        </a:p>
      </dsp:txBody>
      <dsp:txXfrm>
        <a:off x="5246503" y="1524092"/>
        <a:ext cx="2171923" cy="1303153"/>
      </dsp:txXfrm>
    </dsp:sp>
    <dsp:sp modelId="{5D63D4E8-D6DB-4C31-8FA9-250E6C9A1C68}">
      <dsp:nvSpPr>
        <dsp:cNvPr id="0" name=""/>
        <dsp:cNvSpPr/>
      </dsp:nvSpPr>
      <dsp:spPr>
        <a:xfrm>
          <a:off x="468272" y="3044438"/>
          <a:ext cx="2171923" cy="1303153"/>
        </a:xfrm>
        <a:prstGeom prst="rect">
          <a:avLst/>
        </a:prstGeom>
        <a:gradFill rotWithShape="0">
          <a:gsLst>
            <a:gs pos="0">
              <a:schemeClr val="accent5">
                <a:hueOff val="-5515009"/>
                <a:satOff val="-7671"/>
                <a:lumOff val="-29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515009"/>
                <a:satOff val="-7671"/>
                <a:lumOff val="-29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515009"/>
                <a:satOff val="-7671"/>
                <a:lumOff val="-29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New outdoor eating area. </a:t>
          </a:r>
        </a:p>
      </dsp:txBody>
      <dsp:txXfrm>
        <a:off x="468272" y="3044438"/>
        <a:ext cx="2171923" cy="1303153"/>
      </dsp:txXfrm>
    </dsp:sp>
    <dsp:sp modelId="{C90D21AB-2FD1-40A7-812B-5F872E7B2C17}">
      <dsp:nvSpPr>
        <dsp:cNvPr id="0" name=""/>
        <dsp:cNvSpPr/>
      </dsp:nvSpPr>
      <dsp:spPr>
        <a:xfrm>
          <a:off x="2857388" y="3044438"/>
          <a:ext cx="2171923" cy="1303153"/>
        </a:xfrm>
        <a:prstGeom prst="rect">
          <a:avLst/>
        </a:prstGeom>
        <a:gradFill rotWithShape="0">
          <a:gsLst>
            <a:gs pos="0">
              <a:schemeClr val="accent5">
                <a:hueOff val="-6434176"/>
                <a:satOff val="-8949"/>
                <a:lumOff val="-343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434176"/>
                <a:satOff val="-8949"/>
                <a:lumOff val="-343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434176"/>
                <a:satOff val="-8949"/>
                <a:lumOff val="-343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Wearing PE kit on days that you have Dance or PE</a:t>
          </a:r>
        </a:p>
      </dsp:txBody>
      <dsp:txXfrm>
        <a:off x="2857388" y="3044438"/>
        <a:ext cx="2171923" cy="1303153"/>
      </dsp:txXfrm>
    </dsp:sp>
    <dsp:sp modelId="{FD48AE41-DFFF-48DA-A638-0832AFF8DBA0}">
      <dsp:nvSpPr>
        <dsp:cNvPr id="0" name=""/>
        <dsp:cNvSpPr/>
      </dsp:nvSpPr>
      <dsp:spPr>
        <a:xfrm>
          <a:off x="5246503" y="3044438"/>
          <a:ext cx="2171923" cy="1303153"/>
        </a:xfrm>
        <a:prstGeom prst="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End of the day is slightly different for different year groups</a:t>
          </a:r>
        </a:p>
      </dsp:txBody>
      <dsp:txXfrm>
        <a:off x="5246503" y="3044438"/>
        <a:ext cx="2171923" cy="13031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BF0822-3B37-4BAD-AF0E-D8AF6DAD9DF3}">
      <dsp:nvSpPr>
        <dsp:cNvPr id="0" name=""/>
        <dsp:cNvSpPr/>
      </dsp:nvSpPr>
      <dsp:spPr>
        <a:xfrm>
          <a:off x="0" y="535672"/>
          <a:ext cx="2555874" cy="153352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Year 7 </a:t>
          </a:r>
          <a:r>
            <a:rPr lang="en-US" sz="2400" kern="1200" dirty="0" smtClean="0"/>
            <a:t>bubbles </a:t>
          </a:r>
          <a:r>
            <a:rPr lang="en-US" sz="2400" kern="1200" dirty="0"/>
            <a:t>of </a:t>
          </a:r>
          <a:r>
            <a:rPr lang="en-US" sz="2400" kern="1200" dirty="0" smtClean="0"/>
            <a:t>30 </a:t>
          </a:r>
          <a:r>
            <a:rPr lang="en-US" sz="2400" kern="1200" dirty="0"/>
            <a:t>will be taught in tutor groups apart from Tech. </a:t>
          </a:r>
        </a:p>
      </dsp:txBody>
      <dsp:txXfrm>
        <a:off x="0" y="535672"/>
        <a:ext cx="2555874" cy="1533524"/>
      </dsp:txXfrm>
    </dsp:sp>
    <dsp:sp modelId="{0174DEF0-8FEB-42E7-AC66-8EAF5C8FC1C3}">
      <dsp:nvSpPr>
        <dsp:cNvPr id="0" name=""/>
        <dsp:cNvSpPr/>
      </dsp:nvSpPr>
      <dsp:spPr>
        <a:xfrm>
          <a:off x="2811462" y="535672"/>
          <a:ext cx="2555874" cy="153352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Year 8 bubbles of 90 and 60  will be taught in two half year bubbles. </a:t>
          </a:r>
        </a:p>
      </dsp:txBody>
      <dsp:txXfrm>
        <a:off x="2811462" y="535672"/>
        <a:ext cx="2555874" cy="1533524"/>
      </dsp:txXfrm>
    </dsp:sp>
    <dsp:sp modelId="{C89DFECB-C73F-4C9F-8289-481CF1243E44}">
      <dsp:nvSpPr>
        <dsp:cNvPr id="0" name=""/>
        <dsp:cNvSpPr/>
      </dsp:nvSpPr>
      <dsp:spPr>
        <a:xfrm>
          <a:off x="5622924" y="535672"/>
          <a:ext cx="2555874" cy="153352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Year 9 </a:t>
          </a:r>
          <a:r>
            <a:rPr lang="en-US" sz="2400" kern="1200" dirty="0" smtClean="0"/>
            <a:t>bubble </a:t>
          </a:r>
          <a:r>
            <a:rPr lang="en-US" sz="2400" kern="1200" dirty="0"/>
            <a:t>of 138 students due to options. </a:t>
          </a:r>
        </a:p>
      </dsp:txBody>
      <dsp:txXfrm>
        <a:off x="5622924" y="535672"/>
        <a:ext cx="2555874" cy="1533524"/>
      </dsp:txXfrm>
    </dsp:sp>
    <dsp:sp modelId="{610F07A8-5EEA-4DEC-B0CE-91CD1ADB4FBA}">
      <dsp:nvSpPr>
        <dsp:cNvPr id="0" name=""/>
        <dsp:cNvSpPr/>
      </dsp:nvSpPr>
      <dsp:spPr>
        <a:xfrm>
          <a:off x="1405731" y="2324784"/>
          <a:ext cx="2555874" cy="153352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Year 10 bubble of </a:t>
          </a:r>
          <a:r>
            <a:rPr lang="en-US" sz="2400" kern="1200" dirty="0" smtClean="0"/>
            <a:t>130.</a:t>
          </a:r>
          <a:endParaRPr lang="en-US" sz="2400" kern="1200" dirty="0"/>
        </a:p>
      </dsp:txBody>
      <dsp:txXfrm>
        <a:off x="1405731" y="2324784"/>
        <a:ext cx="2555874" cy="1533524"/>
      </dsp:txXfrm>
    </dsp:sp>
    <dsp:sp modelId="{EF5664F0-7E50-4284-A065-284AD1485E42}">
      <dsp:nvSpPr>
        <dsp:cNvPr id="0" name=""/>
        <dsp:cNvSpPr/>
      </dsp:nvSpPr>
      <dsp:spPr>
        <a:xfrm>
          <a:off x="4217193" y="2324784"/>
          <a:ext cx="2555874" cy="153352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Year 11 bubble of 150. </a:t>
          </a:r>
        </a:p>
      </dsp:txBody>
      <dsp:txXfrm>
        <a:off x="4217193" y="2324784"/>
        <a:ext cx="2555874" cy="15335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EE855-F5A8-4665-9070-059319EEE5CE}">
      <dsp:nvSpPr>
        <dsp:cNvPr id="0" name=""/>
        <dsp:cNvSpPr/>
      </dsp:nvSpPr>
      <dsp:spPr>
        <a:xfrm>
          <a:off x="278860" y="1434"/>
          <a:ext cx="2195556" cy="13173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Outdoor handwashing stations around the school</a:t>
          </a:r>
        </a:p>
      </dsp:txBody>
      <dsp:txXfrm>
        <a:off x="278860" y="1434"/>
        <a:ext cx="2195556" cy="1317333"/>
      </dsp:txXfrm>
    </dsp:sp>
    <dsp:sp modelId="{3D23B00B-EA0D-48D7-9CFC-4960640C03AF}">
      <dsp:nvSpPr>
        <dsp:cNvPr id="0" name=""/>
        <dsp:cNvSpPr/>
      </dsp:nvSpPr>
      <dsp:spPr>
        <a:xfrm>
          <a:off x="2693972" y="1434"/>
          <a:ext cx="2195556" cy="13173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All the classrooms will have surfaces cleaned after every lesson.</a:t>
          </a:r>
        </a:p>
      </dsp:txBody>
      <dsp:txXfrm>
        <a:off x="2693972" y="1434"/>
        <a:ext cx="2195556" cy="1317333"/>
      </dsp:txXfrm>
    </dsp:sp>
    <dsp:sp modelId="{D11FA3FE-A3D8-48DE-ADFC-231012A8F322}">
      <dsp:nvSpPr>
        <dsp:cNvPr id="0" name=""/>
        <dsp:cNvSpPr/>
      </dsp:nvSpPr>
      <dsp:spPr>
        <a:xfrm>
          <a:off x="278860" y="1538324"/>
          <a:ext cx="2195556" cy="13173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One-way systems will reduce crowded corridors.</a:t>
          </a:r>
        </a:p>
      </dsp:txBody>
      <dsp:txXfrm>
        <a:off x="278860" y="1538324"/>
        <a:ext cx="2195556" cy="1317333"/>
      </dsp:txXfrm>
    </dsp:sp>
    <dsp:sp modelId="{1419ACEF-FA93-4F13-B186-BE9B9917E29E}">
      <dsp:nvSpPr>
        <dsp:cNvPr id="0" name=""/>
        <dsp:cNvSpPr/>
      </dsp:nvSpPr>
      <dsp:spPr>
        <a:xfrm>
          <a:off x="2693972" y="1538324"/>
          <a:ext cx="2195556" cy="13173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Designated zones for each year group at break and lunch.</a:t>
          </a:r>
        </a:p>
      </dsp:txBody>
      <dsp:txXfrm>
        <a:off x="2693972" y="1538324"/>
        <a:ext cx="2195556" cy="1317333"/>
      </dsp:txXfrm>
    </dsp:sp>
    <dsp:sp modelId="{3278DFB0-5CB4-4CA9-96EA-4AAE42B81186}">
      <dsp:nvSpPr>
        <dsp:cNvPr id="0" name=""/>
        <dsp:cNvSpPr/>
      </dsp:nvSpPr>
      <dsp:spPr>
        <a:xfrm>
          <a:off x="278860" y="3075213"/>
          <a:ext cx="2195556" cy="13173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Social distancing between staff and pupils.</a:t>
          </a:r>
        </a:p>
      </dsp:txBody>
      <dsp:txXfrm>
        <a:off x="278860" y="3075213"/>
        <a:ext cx="2195556" cy="1317333"/>
      </dsp:txXfrm>
    </dsp:sp>
    <dsp:sp modelId="{2CC999B4-9768-48FD-BDE7-5A66C64AAF8B}">
      <dsp:nvSpPr>
        <dsp:cNvPr id="0" name=""/>
        <dsp:cNvSpPr/>
      </dsp:nvSpPr>
      <dsp:spPr>
        <a:xfrm>
          <a:off x="2693972" y="3075213"/>
          <a:ext cx="2195556" cy="13173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Cleaning of all specialist equipment in practical subjects between lessons. </a:t>
          </a:r>
        </a:p>
      </dsp:txBody>
      <dsp:txXfrm>
        <a:off x="2693972" y="3075213"/>
        <a:ext cx="2195556" cy="13173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14358E-741D-4FB7-9B62-00FFDACF75BE}">
      <dsp:nvSpPr>
        <dsp:cNvPr id="0" name=""/>
        <dsp:cNvSpPr/>
      </dsp:nvSpPr>
      <dsp:spPr>
        <a:xfrm>
          <a:off x="0" y="2196991"/>
          <a:ext cx="6870307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D49973-88CB-429D-BC7D-6C61BDEE8175}">
      <dsp:nvSpPr>
        <dsp:cNvPr id="0" name=""/>
        <dsp:cNvSpPr/>
      </dsp:nvSpPr>
      <dsp:spPr>
        <a:xfrm rot="8100000">
          <a:off x="70986" y="506320"/>
          <a:ext cx="323129" cy="323129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4B0D835-90A9-4488-8185-EB25DA31F43C}">
      <dsp:nvSpPr>
        <dsp:cNvPr id="0" name=""/>
        <dsp:cNvSpPr/>
      </dsp:nvSpPr>
      <dsp:spPr>
        <a:xfrm>
          <a:off x="106883" y="542217"/>
          <a:ext cx="251335" cy="25133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225527-EEE0-4C75-99F4-46F20B19A317}">
      <dsp:nvSpPr>
        <dsp:cNvPr id="0" name=""/>
        <dsp:cNvSpPr/>
      </dsp:nvSpPr>
      <dsp:spPr>
        <a:xfrm>
          <a:off x="461038" y="896372"/>
          <a:ext cx="2856353" cy="1300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chemeClr val="bg1"/>
              </a:solidFill>
            </a:rPr>
            <a:t>Year 7, 8 and 9 </a:t>
          </a:r>
          <a:r>
            <a:rPr lang="en-US" sz="1500" kern="1200" dirty="0" smtClean="0">
              <a:solidFill>
                <a:schemeClr val="bg1"/>
              </a:solidFill>
            </a:rPr>
            <a:t>in school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chemeClr val="bg1"/>
              </a:solidFill>
            </a:rPr>
            <a:t> ( </a:t>
          </a:r>
          <a:r>
            <a:rPr lang="en-US" sz="1500" kern="1200" dirty="0" smtClean="0">
              <a:solidFill>
                <a:schemeClr val="bg1"/>
              </a:solidFill>
            </a:rPr>
            <a:t>Year 10 </a:t>
          </a:r>
          <a:r>
            <a:rPr lang="en-US" sz="1500" kern="1200" dirty="0">
              <a:solidFill>
                <a:schemeClr val="bg1"/>
              </a:solidFill>
            </a:rPr>
            <a:t>and 11 remote learning) </a:t>
          </a:r>
        </a:p>
      </dsp:txBody>
      <dsp:txXfrm>
        <a:off x="461038" y="896372"/>
        <a:ext cx="2856353" cy="1300618"/>
      </dsp:txXfrm>
    </dsp:sp>
    <dsp:sp modelId="{37213408-7FB2-4B42-A6AF-26687D35B3DE}">
      <dsp:nvSpPr>
        <dsp:cNvPr id="0" name=""/>
        <dsp:cNvSpPr/>
      </dsp:nvSpPr>
      <dsp:spPr>
        <a:xfrm>
          <a:off x="461038" y="439398"/>
          <a:ext cx="2856353" cy="456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2000" kern="1200" dirty="0">
              <a:solidFill>
                <a:schemeClr val="bg1"/>
              </a:solidFill>
            </a:rPr>
            <a:t>3 Sep.</a:t>
          </a:r>
        </a:p>
      </dsp:txBody>
      <dsp:txXfrm>
        <a:off x="461038" y="439398"/>
        <a:ext cx="2856353" cy="456974"/>
      </dsp:txXfrm>
    </dsp:sp>
    <dsp:sp modelId="{E9C92041-9350-4A44-B550-6B1C5BC7C542}">
      <dsp:nvSpPr>
        <dsp:cNvPr id="0" name=""/>
        <dsp:cNvSpPr/>
      </dsp:nvSpPr>
      <dsp:spPr>
        <a:xfrm>
          <a:off x="232551" y="896372"/>
          <a:ext cx="0" cy="1300618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69EF09-0D5B-455D-BC06-3A6B3F6D5B9D}">
      <dsp:nvSpPr>
        <dsp:cNvPr id="0" name=""/>
        <dsp:cNvSpPr/>
      </dsp:nvSpPr>
      <dsp:spPr>
        <a:xfrm>
          <a:off x="190064" y="2155863"/>
          <a:ext cx="82255" cy="8225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35F5A02-7676-4AB7-A856-9EBBD7D5F2FF}">
      <dsp:nvSpPr>
        <dsp:cNvPr id="0" name=""/>
        <dsp:cNvSpPr/>
      </dsp:nvSpPr>
      <dsp:spPr>
        <a:xfrm rot="18900000">
          <a:off x="1781381" y="3564531"/>
          <a:ext cx="323129" cy="323129"/>
        </a:xfrm>
        <a:prstGeom prst="teardrop">
          <a:avLst>
            <a:gd name="adj" fmla="val 115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A700E5A-EE90-4B0F-9DC2-D99804B9D31C}">
      <dsp:nvSpPr>
        <dsp:cNvPr id="0" name=""/>
        <dsp:cNvSpPr/>
      </dsp:nvSpPr>
      <dsp:spPr>
        <a:xfrm>
          <a:off x="1817277" y="3600428"/>
          <a:ext cx="251335" cy="25133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676E1C-9DC2-4FE7-8564-E478ED40A842}">
      <dsp:nvSpPr>
        <dsp:cNvPr id="0" name=""/>
        <dsp:cNvSpPr/>
      </dsp:nvSpPr>
      <dsp:spPr>
        <a:xfrm>
          <a:off x="2171432" y="2196990"/>
          <a:ext cx="2856353" cy="1300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chemeClr val="bg1"/>
              </a:solidFill>
            </a:rPr>
            <a:t>Year 7, 10 and 11 </a:t>
          </a:r>
          <a:r>
            <a:rPr lang="en-US" sz="1500" kern="1200" dirty="0" smtClean="0">
              <a:solidFill>
                <a:schemeClr val="bg1"/>
              </a:solidFill>
            </a:rPr>
            <a:t>in school 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bg1"/>
              </a:solidFill>
            </a:rPr>
            <a:t>(Year </a:t>
          </a:r>
          <a:r>
            <a:rPr lang="en-US" sz="1500" kern="1200" dirty="0">
              <a:solidFill>
                <a:schemeClr val="bg1"/>
              </a:solidFill>
            </a:rPr>
            <a:t>8 and 9 remote learning) </a:t>
          </a:r>
        </a:p>
      </dsp:txBody>
      <dsp:txXfrm>
        <a:off x="2171432" y="2196990"/>
        <a:ext cx="2856353" cy="1300618"/>
      </dsp:txXfrm>
    </dsp:sp>
    <dsp:sp modelId="{F2C04BAA-904F-41B4-86A2-4F903E4B1A72}">
      <dsp:nvSpPr>
        <dsp:cNvPr id="0" name=""/>
        <dsp:cNvSpPr/>
      </dsp:nvSpPr>
      <dsp:spPr>
        <a:xfrm>
          <a:off x="2171432" y="3497609"/>
          <a:ext cx="2856353" cy="456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2000" kern="1200" dirty="0">
              <a:solidFill>
                <a:schemeClr val="bg1"/>
              </a:solidFill>
            </a:rPr>
            <a:t>4 Sep.</a:t>
          </a:r>
        </a:p>
      </dsp:txBody>
      <dsp:txXfrm>
        <a:off x="2171432" y="3497609"/>
        <a:ext cx="2856353" cy="456974"/>
      </dsp:txXfrm>
    </dsp:sp>
    <dsp:sp modelId="{50ABD9D6-8497-456B-AB24-C07B43BACADF}">
      <dsp:nvSpPr>
        <dsp:cNvPr id="0" name=""/>
        <dsp:cNvSpPr/>
      </dsp:nvSpPr>
      <dsp:spPr>
        <a:xfrm>
          <a:off x="1942945" y="2196990"/>
          <a:ext cx="0" cy="1300618"/>
        </a:xfrm>
        <a:prstGeom prst="line">
          <a:avLst/>
        </a:prstGeom>
        <a:noFill/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9AEE3B-A6AA-4EEA-8E7F-BC8A87D2D0FE}">
      <dsp:nvSpPr>
        <dsp:cNvPr id="0" name=""/>
        <dsp:cNvSpPr/>
      </dsp:nvSpPr>
      <dsp:spPr>
        <a:xfrm>
          <a:off x="1900458" y="2155863"/>
          <a:ext cx="82255" cy="82255"/>
        </a:xfrm>
        <a:prstGeom prst="ellips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1ED1F34-60C7-4BA7-AE50-7E5B1BE99583}">
      <dsp:nvSpPr>
        <dsp:cNvPr id="0" name=""/>
        <dsp:cNvSpPr/>
      </dsp:nvSpPr>
      <dsp:spPr>
        <a:xfrm rot="8100000">
          <a:off x="3491775" y="506320"/>
          <a:ext cx="323129" cy="323129"/>
        </a:xfrm>
        <a:prstGeom prst="teardrop">
          <a:avLst>
            <a:gd name="adj" fmla="val 115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7D0A512-44EE-49F7-A99B-43A081792A79}">
      <dsp:nvSpPr>
        <dsp:cNvPr id="0" name=""/>
        <dsp:cNvSpPr/>
      </dsp:nvSpPr>
      <dsp:spPr>
        <a:xfrm>
          <a:off x="3527672" y="542217"/>
          <a:ext cx="251335" cy="25133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990FFD-198F-4880-8D36-891745423142}">
      <dsp:nvSpPr>
        <dsp:cNvPr id="0" name=""/>
        <dsp:cNvSpPr/>
      </dsp:nvSpPr>
      <dsp:spPr>
        <a:xfrm>
          <a:off x="3881827" y="896372"/>
          <a:ext cx="2856353" cy="1300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bg1"/>
              </a:solidFill>
            </a:rPr>
            <a:t>All</a:t>
          </a:r>
          <a:r>
            <a:rPr lang="en-US" sz="1500" kern="1200" dirty="0">
              <a:solidFill>
                <a:schemeClr val="bg1"/>
              </a:solidFill>
            </a:rPr>
            <a:t> year groups will be in</a:t>
          </a:r>
          <a:r>
            <a:rPr lang="en-US" sz="1500" kern="1200" dirty="0"/>
            <a:t>.</a:t>
          </a:r>
        </a:p>
      </dsp:txBody>
      <dsp:txXfrm>
        <a:off x="3881827" y="896372"/>
        <a:ext cx="2856353" cy="1300618"/>
      </dsp:txXfrm>
    </dsp:sp>
    <dsp:sp modelId="{2E30C2B2-02A1-452D-95A3-4C488996D0B8}">
      <dsp:nvSpPr>
        <dsp:cNvPr id="0" name=""/>
        <dsp:cNvSpPr/>
      </dsp:nvSpPr>
      <dsp:spPr>
        <a:xfrm>
          <a:off x="3881827" y="439398"/>
          <a:ext cx="2856353" cy="456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2000" kern="1200" dirty="0">
              <a:solidFill>
                <a:schemeClr val="bg1"/>
              </a:solidFill>
            </a:rPr>
            <a:t>Mon. 7</a:t>
          </a:r>
        </a:p>
      </dsp:txBody>
      <dsp:txXfrm>
        <a:off x="3881827" y="439398"/>
        <a:ext cx="2856353" cy="456974"/>
      </dsp:txXfrm>
    </dsp:sp>
    <dsp:sp modelId="{67FEE43C-B167-4070-8052-0B1AE19DC6DF}">
      <dsp:nvSpPr>
        <dsp:cNvPr id="0" name=""/>
        <dsp:cNvSpPr/>
      </dsp:nvSpPr>
      <dsp:spPr>
        <a:xfrm>
          <a:off x="3653339" y="896372"/>
          <a:ext cx="0" cy="1300618"/>
        </a:xfrm>
        <a:prstGeom prst="line">
          <a:avLst/>
        </a:prstGeom>
        <a:noFill/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B7D6FF-A9A5-406C-B4B5-AB47AC5AE9EC}">
      <dsp:nvSpPr>
        <dsp:cNvPr id="0" name=""/>
        <dsp:cNvSpPr/>
      </dsp:nvSpPr>
      <dsp:spPr>
        <a:xfrm>
          <a:off x="3610852" y="2155863"/>
          <a:ext cx="82255" cy="82255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4CFCA1-8DF9-458D-827E-B6E223476135}">
      <dsp:nvSpPr>
        <dsp:cNvPr id="0" name=""/>
        <dsp:cNvSpPr/>
      </dsp:nvSpPr>
      <dsp:spPr>
        <a:xfrm>
          <a:off x="0" y="149387"/>
          <a:ext cx="5168390" cy="5516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New music room </a:t>
          </a:r>
        </a:p>
      </dsp:txBody>
      <dsp:txXfrm>
        <a:off x="26930" y="176317"/>
        <a:ext cx="5114530" cy="497795"/>
      </dsp:txXfrm>
    </dsp:sp>
    <dsp:sp modelId="{4EB9C234-4D5F-472C-8B91-42DE28FD27B9}">
      <dsp:nvSpPr>
        <dsp:cNvPr id="0" name=""/>
        <dsp:cNvSpPr/>
      </dsp:nvSpPr>
      <dsp:spPr>
        <a:xfrm>
          <a:off x="0" y="773797"/>
          <a:ext cx="5168390" cy="551655"/>
        </a:xfrm>
        <a:prstGeom prst="roundRect">
          <a:avLst/>
        </a:prstGeom>
        <a:solidFill>
          <a:schemeClr val="accent5">
            <a:hueOff val="-1050478"/>
            <a:satOff val="-1461"/>
            <a:lumOff val="-5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New textiles room</a:t>
          </a:r>
        </a:p>
      </dsp:txBody>
      <dsp:txXfrm>
        <a:off x="26930" y="800727"/>
        <a:ext cx="5114530" cy="497795"/>
      </dsp:txXfrm>
    </dsp:sp>
    <dsp:sp modelId="{0DC6255C-B49A-44BD-B8CE-792531C1E2FC}">
      <dsp:nvSpPr>
        <dsp:cNvPr id="0" name=""/>
        <dsp:cNvSpPr/>
      </dsp:nvSpPr>
      <dsp:spPr>
        <a:xfrm>
          <a:off x="0" y="1402533"/>
          <a:ext cx="5168390" cy="551655"/>
        </a:xfrm>
        <a:prstGeom prst="roundRect">
          <a:avLst/>
        </a:prstGeom>
        <a:solidFill>
          <a:schemeClr val="accent5">
            <a:hueOff val="-2100956"/>
            <a:satOff val="-2922"/>
            <a:lumOff val="-11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New IT room </a:t>
          </a:r>
        </a:p>
      </dsp:txBody>
      <dsp:txXfrm>
        <a:off x="26930" y="1429463"/>
        <a:ext cx="5114530" cy="497795"/>
      </dsp:txXfrm>
    </dsp:sp>
    <dsp:sp modelId="{B4AEF2A5-73B2-48F7-9811-00A54A0FADF1}">
      <dsp:nvSpPr>
        <dsp:cNvPr id="0" name=""/>
        <dsp:cNvSpPr/>
      </dsp:nvSpPr>
      <dsp:spPr>
        <a:xfrm>
          <a:off x="0" y="2042110"/>
          <a:ext cx="5168390" cy="551655"/>
        </a:xfrm>
        <a:prstGeom prst="roundRect">
          <a:avLst/>
        </a:prstGeom>
        <a:solidFill>
          <a:schemeClr val="accent5">
            <a:hueOff val="-3151433"/>
            <a:satOff val="-4383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Wifi for the whole school site</a:t>
          </a:r>
        </a:p>
      </dsp:txBody>
      <dsp:txXfrm>
        <a:off x="26930" y="2069040"/>
        <a:ext cx="5114530" cy="497795"/>
      </dsp:txXfrm>
    </dsp:sp>
    <dsp:sp modelId="{52F104BD-2CF0-4472-8C49-139F4C0B05CB}">
      <dsp:nvSpPr>
        <dsp:cNvPr id="0" name=""/>
        <dsp:cNvSpPr/>
      </dsp:nvSpPr>
      <dsp:spPr>
        <a:xfrm>
          <a:off x="0" y="2774228"/>
          <a:ext cx="5168390" cy="551655"/>
        </a:xfrm>
        <a:prstGeom prst="roundRect">
          <a:avLst/>
        </a:prstGeom>
        <a:solidFill>
          <a:schemeClr val="accent5">
            <a:hueOff val="-4201911"/>
            <a:satOff val="-5845"/>
            <a:lumOff val="-22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Delayed but happening this </a:t>
          </a:r>
          <a:r>
            <a:rPr lang="en-US" sz="2300" kern="1200" dirty="0" smtClean="0"/>
            <a:t>year…</a:t>
          </a:r>
          <a:endParaRPr lang="en-US" sz="2300" kern="1200" dirty="0"/>
        </a:p>
      </dsp:txBody>
      <dsp:txXfrm>
        <a:off x="26930" y="2801158"/>
        <a:ext cx="5114530" cy="497795"/>
      </dsp:txXfrm>
    </dsp:sp>
    <dsp:sp modelId="{B2F2B9D5-76A1-4211-8739-2AA2DBD04ACC}">
      <dsp:nvSpPr>
        <dsp:cNvPr id="0" name=""/>
        <dsp:cNvSpPr/>
      </dsp:nvSpPr>
      <dsp:spPr>
        <a:xfrm>
          <a:off x="0" y="3418575"/>
          <a:ext cx="5168390" cy="551655"/>
        </a:xfrm>
        <a:prstGeom prst="roundRect">
          <a:avLst/>
        </a:prstGeom>
        <a:solidFill>
          <a:schemeClr val="accent5">
            <a:hueOff val="-5252389"/>
            <a:satOff val="-7306"/>
            <a:lumOff val="-28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New Science lab</a:t>
          </a:r>
        </a:p>
      </dsp:txBody>
      <dsp:txXfrm>
        <a:off x="26930" y="3445505"/>
        <a:ext cx="5114530" cy="497795"/>
      </dsp:txXfrm>
    </dsp:sp>
    <dsp:sp modelId="{3C760A69-3508-4664-A22E-53CC17888849}">
      <dsp:nvSpPr>
        <dsp:cNvPr id="0" name=""/>
        <dsp:cNvSpPr/>
      </dsp:nvSpPr>
      <dsp:spPr>
        <a:xfrm>
          <a:off x="0" y="4062850"/>
          <a:ext cx="5168390" cy="551655"/>
        </a:xfrm>
        <a:prstGeom prst="roundRect">
          <a:avLst/>
        </a:prstGeom>
        <a:solidFill>
          <a:schemeClr val="accent5">
            <a:hueOff val="-6302867"/>
            <a:satOff val="-8767"/>
            <a:lumOff val="-33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New food tech room </a:t>
          </a:r>
        </a:p>
      </dsp:txBody>
      <dsp:txXfrm>
        <a:off x="26930" y="4089780"/>
        <a:ext cx="5114530" cy="497795"/>
      </dsp:txXfrm>
    </dsp:sp>
    <dsp:sp modelId="{78BBD018-6C2B-475A-ABC8-C1FFD214E0F8}">
      <dsp:nvSpPr>
        <dsp:cNvPr id="0" name=""/>
        <dsp:cNvSpPr/>
      </dsp:nvSpPr>
      <dsp:spPr>
        <a:xfrm>
          <a:off x="0" y="4702116"/>
          <a:ext cx="5168390" cy="551655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Toilets being refurbished outside Drama </a:t>
          </a:r>
        </a:p>
      </dsp:txBody>
      <dsp:txXfrm>
        <a:off x="26930" y="4729046"/>
        <a:ext cx="5114530" cy="4977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=""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=""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=""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=""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=""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=""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=""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="" xmlns:dgm1612="http://schemas.microsoft.com/office/drawing/2016/12/diagram">
        <a:lvl1pPr>
          <a:defRPr b="1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3B349-8209-4931-A093-F7A4032DDD4D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67363-5F15-4BE9-9EB8-0C9083CD1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99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7363-5F15-4BE9-9EB8-0C9083CD11B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742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BD31B-A97E-466A-964C-64F24B0EE5C5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95B8-A909-4F42-9E42-05CC3979B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701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BD31B-A97E-466A-964C-64F24B0EE5C5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95B8-A909-4F42-9E42-05CC3979B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71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BD31B-A97E-466A-964C-64F24B0EE5C5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95B8-A909-4F42-9E42-05CC3979B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574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BD31B-A97E-466A-964C-64F24B0EE5C5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95B8-A909-4F42-9E42-05CC3979B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418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BD31B-A97E-466A-964C-64F24B0EE5C5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95B8-A909-4F42-9E42-05CC3979B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3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BD31B-A97E-466A-964C-64F24B0EE5C5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95B8-A909-4F42-9E42-05CC3979B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731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BD31B-A97E-466A-964C-64F24B0EE5C5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95B8-A909-4F42-9E42-05CC3979B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767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BD31B-A97E-466A-964C-64F24B0EE5C5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95B8-A909-4F42-9E42-05CC3979B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472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BD31B-A97E-466A-964C-64F24B0EE5C5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95B8-A909-4F42-9E42-05CC3979B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627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BD31B-A97E-466A-964C-64F24B0EE5C5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95B8-A909-4F42-9E42-05CC3979B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417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BD31B-A97E-466A-964C-64F24B0EE5C5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95B8-A909-4F42-9E42-05CC3979B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72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BD31B-A97E-466A-964C-64F24B0EE5C5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B95B8-A909-4F42-9E42-05CC3979BA8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974" y="0"/>
            <a:ext cx="1868025" cy="97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4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Return to school plans</a:t>
            </a:r>
            <a:r>
              <a:rPr lang="en-GB" b="1" dirty="0">
                <a:solidFill>
                  <a:schemeClr val="bg1"/>
                </a:solidFill>
              </a:rPr>
              <a:t> </a:t>
            </a:r>
            <a:r>
              <a:rPr lang="en-GB" b="1" dirty="0">
                <a:solidFill>
                  <a:schemeClr val="bg1"/>
                </a:solidFill>
                <a:cs typeface="Calibri Light"/>
              </a:rPr>
              <a:t/>
            </a:r>
            <a:br>
              <a:rPr lang="en-GB" b="1" dirty="0">
                <a:solidFill>
                  <a:schemeClr val="bg1"/>
                </a:solidFill>
                <a:cs typeface="Calibri Light"/>
              </a:rPr>
            </a:br>
            <a:endParaRPr lang="en-GB" b="1" dirty="0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5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DB3421E-D8BD-4E5C-A888-FF2C739E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cs typeface="Calibri Light"/>
              </a:rPr>
              <a:t>Start of term </a:t>
            </a:r>
            <a:endParaRPr lang="en-US" sz="31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B7897-E3B1-44FE-B937-6572D7D545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cs typeface="Calibri"/>
            </a:endParaRPr>
          </a:p>
          <a:p>
            <a:endParaRPr lang="en-US" dirty="0">
              <a:solidFill>
                <a:schemeClr val="bg1"/>
              </a:solidFill>
              <a:cs typeface="Calibri"/>
            </a:endParaRP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BF06AD09-4139-447E-84A9-3C1E8F6CA6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5701908"/>
              </p:ext>
            </p:extLst>
          </p:nvPr>
        </p:nvGraphicFramePr>
        <p:xfrm>
          <a:off x="482599" y="1782981"/>
          <a:ext cx="6870307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3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Calibri Light"/>
              </a:rPr>
              <a:t>In other news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98F741B5-7029-4363-A9FF-7B5D25EDD1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2647313"/>
              </p:ext>
            </p:extLst>
          </p:nvPr>
        </p:nvGraphicFramePr>
        <p:xfrm>
          <a:off x="1836162" y="1266092"/>
          <a:ext cx="5168390" cy="5253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 </a:t>
            </a:r>
            <a:r>
              <a:rPr lang="en-GB" b="1" dirty="0">
                <a:solidFill>
                  <a:schemeClr val="bg1"/>
                </a:solidFill>
                <a:cs typeface="Calibri Light"/>
              </a:rPr>
              <a:t/>
            </a:r>
            <a:br>
              <a:rPr lang="en-GB" b="1" dirty="0">
                <a:solidFill>
                  <a:schemeClr val="bg1"/>
                </a:solidFill>
                <a:cs typeface="Calibri Light"/>
              </a:rPr>
            </a:br>
            <a:endParaRPr lang="en-GB" b="1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552388" y="1825625"/>
            <a:ext cx="2962962" cy="128522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cs typeface="Calibri Light"/>
              </a:rPr>
              <a:t>What will be the same? 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FDC2377E-B69C-41C8-8426-C87B8552F43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4512167"/>
              </p:ext>
            </p:extLst>
          </p:nvPr>
        </p:nvGraphicFramePr>
        <p:xfrm>
          <a:off x="628649" y="933254"/>
          <a:ext cx="4678641" cy="5243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3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Calibri Light"/>
              </a:rPr>
              <a:t>What will be different ?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37B2DEB3-C3E3-4897-A8BF-90FAB491334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5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B400F-AFAA-430B-B416-4FC4917DE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Calibri Light"/>
              </a:rPr>
              <a:t>What will be different 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B7897-E3B1-44FE-B937-6572D7D54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cs typeface="Calibri"/>
            </a:endParaRPr>
          </a:p>
          <a:p>
            <a:endParaRPr lang="en-US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Picture 4" descr="A group of people standing in front of a brick building&#10;&#10;Description automatically generated">
            <a:extLst>
              <a:ext uri="{FF2B5EF4-FFF2-40B4-BE49-F238E27FC236}">
                <a16:creationId xmlns:a16="http://schemas.microsoft.com/office/drawing/2014/main" id="{6BF21379-9A6D-49E8-9DBB-730E28DC9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77" y="1432112"/>
            <a:ext cx="6454587" cy="484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3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85F11-F3ED-4368-8751-4171BCF2C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21734"/>
            <a:ext cx="8178799" cy="1135737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chemeClr val="bg1"/>
                </a:solidFill>
                <a:cs typeface="Calibri Light"/>
              </a:rPr>
              <a:t>Year </a:t>
            </a:r>
            <a:r>
              <a:rPr lang="en-US" sz="3100" dirty="0">
                <a:solidFill>
                  <a:schemeClr val="bg1"/>
                </a:solidFill>
                <a:cs typeface="Calibri Light"/>
              </a:rPr>
              <a:t>bubbles </a:t>
            </a:r>
            <a:endParaRPr lang="en-US" sz="3100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B53681D-17F0-4572-9589-9BC3D0C6C2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5927986"/>
              </p:ext>
            </p:extLst>
          </p:nvPr>
        </p:nvGraphicFramePr>
        <p:xfrm>
          <a:off x="482600" y="1782981"/>
          <a:ext cx="8178799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6BBDF871-2E3F-4C00-8BC6-07EEC0530E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5726079"/>
              </p:ext>
            </p:extLst>
          </p:nvPr>
        </p:nvGraphicFramePr>
        <p:xfrm>
          <a:off x="355112" y="917087"/>
          <a:ext cx="7886696" cy="384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5974">
                  <a:extLst>
                    <a:ext uri="{9D8B030D-6E8A-4147-A177-3AD203B41FA5}">
                      <a16:colId xmlns:a16="http://schemas.microsoft.com/office/drawing/2014/main" val="1914030429"/>
                    </a:ext>
                  </a:extLst>
                </a:gridCol>
                <a:gridCol w="706525">
                  <a:extLst>
                    <a:ext uri="{9D8B030D-6E8A-4147-A177-3AD203B41FA5}">
                      <a16:colId xmlns:a16="http://schemas.microsoft.com/office/drawing/2014/main" val="2326450940"/>
                    </a:ext>
                  </a:extLst>
                </a:gridCol>
                <a:gridCol w="717347">
                  <a:extLst>
                    <a:ext uri="{9D8B030D-6E8A-4147-A177-3AD203B41FA5}">
                      <a16:colId xmlns:a16="http://schemas.microsoft.com/office/drawing/2014/main" val="2541148605"/>
                    </a:ext>
                  </a:extLst>
                </a:gridCol>
                <a:gridCol w="767335">
                  <a:extLst>
                    <a:ext uri="{9D8B030D-6E8A-4147-A177-3AD203B41FA5}">
                      <a16:colId xmlns:a16="http://schemas.microsoft.com/office/drawing/2014/main" val="1314192451"/>
                    </a:ext>
                  </a:extLst>
                </a:gridCol>
                <a:gridCol w="737445">
                  <a:extLst>
                    <a:ext uri="{9D8B030D-6E8A-4147-A177-3AD203B41FA5}">
                      <a16:colId xmlns:a16="http://schemas.microsoft.com/office/drawing/2014/main" val="1509694170"/>
                    </a:ext>
                  </a:extLst>
                </a:gridCol>
                <a:gridCol w="787433">
                  <a:extLst>
                    <a:ext uri="{9D8B030D-6E8A-4147-A177-3AD203B41FA5}">
                      <a16:colId xmlns:a16="http://schemas.microsoft.com/office/drawing/2014/main" val="4081670884"/>
                    </a:ext>
                  </a:extLst>
                </a:gridCol>
                <a:gridCol w="799801">
                  <a:extLst>
                    <a:ext uri="{9D8B030D-6E8A-4147-A177-3AD203B41FA5}">
                      <a16:colId xmlns:a16="http://schemas.microsoft.com/office/drawing/2014/main" val="280077498"/>
                    </a:ext>
                  </a:extLst>
                </a:gridCol>
                <a:gridCol w="803408">
                  <a:extLst>
                    <a:ext uri="{9D8B030D-6E8A-4147-A177-3AD203B41FA5}">
                      <a16:colId xmlns:a16="http://schemas.microsoft.com/office/drawing/2014/main" val="1996080371"/>
                    </a:ext>
                  </a:extLst>
                </a:gridCol>
                <a:gridCol w="730746">
                  <a:extLst>
                    <a:ext uri="{9D8B030D-6E8A-4147-A177-3AD203B41FA5}">
                      <a16:colId xmlns:a16="http://schemas.microsoft.com/office/drawing/2014/main" val="4115279205"/>
                    </a:ext>
                  </a:extLst>
                </a:gridCol>
                <a:gridCol w="657053">
                  <a:extLst>
                    <a:ext uri="{9D8B030D-6E8A-4147-A177-3AD203B41FA5}">
                      <a16:colId xmlns:a16="http://schemas.microsoft.com/office/drawing/2014/main" val="925062839"/>
                    </a:ext>
                  </a:extLst>
                </a:gridCol>
                <a:gridCol w="743629">
                  <a:extLst>
                    <a:ext uri="{9D8B030D-6E8A-4147-A177-3AD203B41FA5}">
                      <a16:colId xmlns:a16="http://schemas.microsoft.com/office/drawing/2014/main" val="21336014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8.20 – 9.00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9.00 – 10.00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10.00 – 10.30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10.30 – 11.00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11.00 – 11.30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11.30 – 12.30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12.30 – 1.00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1.00 – 1.30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1.30 – 2.00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2.00 – 3.00*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85269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 grid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2603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Tutor</a:t>
                      </a:r>
                      <a:endParaRPr lang="en-US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P1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Break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P2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P3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Lunch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P4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P5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07699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Tutor</a:t>
                      </a:r>
                      <a:endParaRPr lang="en-US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P1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Break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P2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P3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Lunch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P4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P5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49251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Tutor</a:t>
                      </a:r>
                      <a:endParaRPr lang="en-US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P1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P2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Break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P3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P4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Lunch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P5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77783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Tutor</a:t>
                      </a:r>
                      <a:endParaRPr lang="en-US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P1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P2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Break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P3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P4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Lunch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P5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35925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Tutor</a:t>
                      </a:r>
                      <a:endParaRPr lang="en-US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P1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P2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Break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P3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P4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Lunch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P5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175905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892A3A9-642C-4E9A-B8AB-2601112E533F}"/>
              </a:ext>
            </a:extLst>
          </p:cNvPr>
          <p:cNvSpPr txBox="1"/>
          <p:nvPr/>
        </p:nvSpPr>
        <p:spPr>
          <a:xfrm>
            <a:off x="3200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D57847-3526-421D-8EE9-D26B8C928DD4}"/>
              </a:ext>
            </a:extLst>
          </p:cNvPr>
          <p:cNvSpPr txBox="1"/>
          <p:nvPr/>
        </p:nvSpPr>
        <p:spPr>
          <a:xfrm>
            <a:off x="269631" y="5232400"/>
            <a:ext cx="84484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Tutor time - </a:t>
            </a:r>
            <a:r>
              <a:rPr lang="en-US" dirty="0" smtClean="0">
                <a:solidFill>
                  <a:schemeClr val="bg1"/>
                </a:solidFill>
              </a:rPr>
              <a:t>From 8.20am Registration at 8.40am</a:t>
            </a:r>
            <a:r>
              <a:rPr lang="en-US" dirty="0">
                <a:solidFill>
                  <a:schemeClr val="bg1"/>
                </a:solidFill>
              </a:rPr>
              <a:t> 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End of Day - Year 7 leave at 2.55pm, </a:t>
            </a:r>
            <a:r>
              <a:rPr lang="en-US" dirty="0" smtClean="0">
                <a:solidFill>
                  <a:schemeClr val="bg1"/>
                </a:solidFill>
                <a:cs typeface="Calibri"/>
              </a:rPr>
              <a:t>Yr</a:t>
            </a:r>
            <a:r>
              <a:rPr lang="en-US" dirty="0" smtClean="0">
                <a:solidFill>
                  <a:schemeClr val="bg1"/>
                </a:solidFill>
                <a:cs typeface="Calibri"/>
              </a:rPr>
              <a:t>. </a:t>
            </a:r>
            <a:r>
              <a:rPr lang="en-US" dirty="0" smtClean="0">
                <a:solidFill>
                  <a:schemeClr val="bg1"/>
                </a:solidFill>
                <a:cs typeface="Calibri"/>
              </a:rPr>
              <a:t>8 </a:t>
            </a:r>
            <a:r>
              <a:rPr lang="en-US" dirty="0">
                <a:solidFill>
                  <a:schemeClr val="bg1"/>
                </a:solidFill>
                <a:cs typeface="Calibri"/>
              </a:rPr>
              <a:t>and 9 at 3.05pm and </a:t>
            </a:r>
            <a:r>
              <a:rPr lang="en-US" dirty="0" smtClean="0">
                <a:solidFill>
                  <a:schemeClr val="bg1"/>
                </a:solidFill>
                <a:cs typeface="Calibri"/>
              </a:rPr>
              <a:t>Yr. </a:t>
            </a:r>
            <a:r>
              <a:rPr lang="en-US" dirty="0">
                <a:solidFill>
                  <a:schemeClr val="bg1"/>
                </a:solidFill>
                <a:cs typeface="Calibri"/>
              </a:rPr>
              <a:t>10 and 11 at 3.15pm 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4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5286474E-AA81-4236-AADF-2EE58CCAA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9818" y="924673"/>
            <a:ext cx="7676787" cy="5252290"/>
          </a:xfr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5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DB3421E-D8BD-4E5C-A888-FF2C739E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>
                <a:solidFill>
                  <a:schemeClr val="bg1"/>
                </a:solidFill>
                <a:cs typeface="Calibri Light"/>
              </a:rPr>
              <a:t>Keeping you safe</a:t>
            </a:r>
            <a:endParaRPr lang="en-US" sz="31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B7897-E3B1-44FE-B937-6572D7D545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cs typeface="Calibri"/>
            </a:endParaRPr>
          </a:p>
          <a:p>
            <a:endParaRPr lang="en-US" dirty="0">
              <a:solidFill>
                <a:schemeClr val="bg1"/>
              </a:solidFill>
              <a:cs typeface="Calibri"/>
            </a:endParaRP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87DCF2CA-F02D-405E-A920-AF92FC0729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6196218"/>
              </p:ext>
            </p:extLst>
          </p:nvPr>
        </p:nvGraphicFramePr>
        <p:xfrm>
          <a:off x="482600" y="1782981"/>
          <a:ext cx="5168390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1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F489-C30F-4895-B4B7-CA5DB7110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Calibri Light"/>
              </a:rPr>
              <a:t>What will </a:t>
            </a:r>
            <a:r>
              <a:rPr lang="en-US" dirty="0" smtClean="0">
                <a:solidFill>
                  <a:schemeClr val="bg1"/>
                </a:solidFill>
                <a:cs typeface="Calibri Light"/>
              </a:rPr>
              <a:t>we expect </a:t>
            </a:r>
            <a:r>
              <a:rPr lang="en-US" dirty="0">
                <a:solidFill>
                  <a:schemeClr val="bg1"/>
                </a:solidFill>
                <a:cs typeface="Calibri Light"/>
              </a:rPr>
              <a:t>of you?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FCB45-3360-425D-98C0-21119181E5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96134"/>
            <a:ext cx="38862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  <a:cs typeface="Calibri"/>
              </a:rPr>
              <a:t>We need you to firstly have a restful Summer.</a:t>
            </a:r>
          </a:p>
          <a:p>
            <a:r>
              <a:rPr lang="en-US" sz="1800" dirty="0">
                <a:solidFill>
                  <a:schemeClr val="bg1"/>
                </a:solidFill>
                <a:cs typeface="Calibri"/>
              </a:rPr>
              <a:t>Follow our </a:t>
            </a:r>
            <a:r>
              <a:rPr lang="en-US" sz="1800" dirty="0" err="1">
                <a:solidFill>
                  <a:schemeClr val="bg1"/>
                </a:solidFill>
                <a:cs typeface="Calibri"/>
              </a:rPr>
              <a:t>behaviour</a:t>
            </a:r>
            <a:r>
              <a:rPr lang="en-US" sz="1800" dirty="0">
                <a:solidFill>
                  <a:schemeClr val="bg1"/>
                </a:solidFill>
                <a:cs typeface="Calibri"/>
              </a:rPr>
              <a:t> rules which will now </a:t>
            </a:r>
            <a:r>
              <a:rPr lang="en-US" sz="1800" dirty="0" smtClean="0">
                <a:solidFill>
                  <a:schemeClr val="bg1"/>
                </a:solidFill>
                <a:cs typeface="Calibri"/>
              </a:rPr>
              <a:t>include</a:t>
            </a:r>
            <a:r>
              <a:rPr lang="en-US" sz="1800" dirty="0">
                <a:solidFill>
                  <a:schemeClr val="bg1"/>
                </a:solidFill>
                <a:cs typeface="Calibri"/>
              </a:rPr>
              <a:t> following health and safety directions. </a:t>
            </a:r>
          </a:p>
          <a:p>
            <a:r>
              <a:rPr lang="en-US" sz="1800" dirty="0">
                <a:solidFill>
                  <a:schemeClr val="bg1"/>
                </a:solidFill>
                <a:cs typeface="Calibri"/>
              </a:rPr>
              <a:t>Make sure that any hair </a:t>
            </a:r>
            <a:r>
              <a:rPr lang="en-US" sz="1800" dirty="0" err="1">
                <a:solidFill>
                  <a:schemeClr val="bg1"/>
                </a:solidFill>
                <a:cs typeface="Calibri"/>
              </a:rPr>
              <a:t>colouring</a:t>
            </a:r>
            <a:r>
              <a:rPr lang="en-US" sz="1800" dirty="0">
                <a:solidFill>
                  <a:schemeClr val="bg1"/>
                </a:solidFill>
                <a:cs typeface="Calibri"/>
              </a:rPr>
              <a:t> or extra piercings are removed by September the 3rd. </a:t>
            </a:r>
          </a:p>
          <a:p>
            <a:r>
              <a:rPr lang="en-US" sz="1800" dirty="0">
                <a:solidFill>
                  <a:schemeClr val="bg1"/>
                </a:solidFill>
                <a:cs typeface="Calibri"/>
              </a:rPr>
              <a:t>Ask us for support if you are struggling </a:t>
            </a:r>
          </a:p>
          <a:p>
            <a:r>
              <a:rPr lang="en-US" sz="1800" dirty="0">
                <a:solidFill>
                  <a:schemeClr val="bg1"/>
                </a:solidFill>
                <a:cs typeface="Calibri"/>
              </a:rPr>
              <a:t>Stay alert by ensuring you wash your hands regular.</a:t>
            </a:r>
          </a:p>
          <a:p>
            <a:r>
              <a:rPr lang="en-US" sz="1800" dirty="0">
                <a:solidFill>
                  <a:schemeClr val="bg1"/>
                </a:solidFill>
                <a:cs typeface="Calibri"/>
              </a:rPr>
              <a:t>Follow the " </a:t>
            </a:r>
            <a:r>
              <a:rPr lang="en-US" sz="1800" dirty="0" smtClean="0">
                <a:solidFill>
                  <a:schemeClr val="bg1"/>
                </a:solidFill>
                <a:cs typeface="Calibri"/>
              </a:rPr>
              <a:t>Catch </a:t>
            </a:r>
            <a:r>
              <a:rPr lang="en-US" sz="1800" dirty="0">
                <a:solidFill>
                  <a:schemeClr val="bg1"/>
                </a:solidFill>
                <a:cs typeface="Calibri"/>
              </a:rPr>
              <a:t>it, </a:t>
            </a:r>
            <a:r>
              <a:rPr lang="en-US" sz="1800" dirty="0" smtClean="0">
                <a:solidFill>
                  <a:schemeClr val="bg1"/>
                </a:solidFill>
                <a:cs typeface="Calibri"/>
              </a:rPr>
              <a:t>Bin</a:t>
            </a:r>
            <a:r>
              <a:rPr lang="en-US" sz="18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cs typeface="Calibri"/>
              </a:rPr>
              <a:t>it, Kill it</a:t>
            </a:r>
            <a:r>
              <a:rPr lang="en-US" sz="1800" dirty="0" smtClean="0">
                <a:solidFill>
                  <a:schemeClr val="bg1"/>
                </a:solidFill>
                <a:cs typeface="Calibri"/>
              </a:rPr>
              <a:t>"</a:t>
            </a:r>
            <a:r>
              <a:rPr lang="en-US" sz="1800" dirty="0">
                <a:solidFill>
                  <a:schemeClr val="bg1"/>
                </a:solidFill>
                <a:cs typeface="Calibri"/>
              </a:rPr>
              <a:t> for coughs and sneezes.</a:t>
            </a:r>
          </a:p>
          <a:p>
            <a:r>
              <a:rPr lang="en-US" sz="1800" dirty="0">
                <a:solidFill>
                  <a:schemeClr val="bg1"/>
                </a:solidFill>
                <a:cs typeface="Calibri"/>
              </a:rPr>
              <a:t>Wear masks on public or school transport. </a:t>
            </a:r>
            <a:endParaRPr lang="en-US" sz="1800" dirty="0">
              <a:cs typeface="Calibri"/>
            </a:endParaRPr>
          </a:p>
          <a:p>
            <a:endParaRPr lang="en-US" sz="1800" dirty="0">
              <a:cs typeface="Calibri"/>
            </a:endParaRPr>
          </a:p>
          <a:p>
            <a:endParaRPr lang="en-US" sz="1800" dirty="0">
              <a:cs typeface="Calibri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675" y="1825625"/>
            <a:ext cx="3075150" cy="4351338"/>
          </a:xfr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4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A42565375C2941A5C03CFD46C9B49E" ma:contentTypeVersion="8" ma:contentTypeDescription="Create a new document." ma:contentTypeScope="" ma:versionID="ae89f9d02dd1518667151344a3e60354">
  <xsd:schema xmlns:xsd="http://www.w3.org/2001/XMLSchema" xmlns:xs="http://www.w3.org/2001/XMLSchema" xmlns:p="http://schemas.microsoft.com/office/2006/metadata/properties" xmlns:ns3="840142f8-d40f-4f5f-b417-6d27a235a32c" xmlns:ns4="507c40fa-4db7-41f8-84d9-46c549e02375" targetNamespace="http://schemas.microsoft.com/office/2006/metadata/properties" ma:root="true" ma:fieldsID="da8dc799e41529ce90d1b4368ee4a4b0" ns3:_="" ns4:_="">
    <xsd:import namespace="840142f8-d40f-4f5f-b417-6d27a235a32c"/>
    <xsd:import namespace="507c40fa-4db7-41f8-84d9-46c549e0237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142f8-d40f-4f5f-b417-6d27a235a3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7c40fa-4db7-41f8-84d9-46c549e0237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AE3001-2C6B-4AD0-9AC7-5AE72C2D2477}">
  <ds:schemaRefs>
    <ds:schemaRef ds:uri="507c40fa-4db7-41f8-84d9-46c549e02375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dcmitype/"/>
    <ds:schemaRef ds:uri="http://purl.org/dc/terms/"/>
    <ds:schemaRef ds:uri="http://schemas.openxmlformats.org/package/2006/metadata/core-properties"/>
    <ds:schemaRef ds:uri="840142f8-d40f-4f5f-b417-6d27a235a32c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26DD7AE-6A4B-4F65-B6D1-42265D14B30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9FCD9B-5ED5-48E7-B40D-DD55E0B996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0142f8-d40f-4f5f-b417-6d27a235a32c"/>
    <ds:schemaRef ds:uri="507c40fa-4db7-41f8-84d9-46c549e023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</TotalTime>
  <Words>668</Words>
  <Application>Microsoft Office PowerPoint</Application>
  <PresentationFormat>On-screen Show (4:3)</PresentationFormat>
  <Paragraphs>122</Paragraphs>
  <Slides>11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Return to school plans  </vt:lpstr>
      <vt:lpstr>  </vt:lpstr>
      <vt:lpstr>What will be different ?</vt:lpstr>
      <vt:lpstr>What will be different ?</vt:lpstr>
      <vt:lpstr>Year bubbles </vt:lpstr>
      <vt:lpstr>PowerPoint Presentation</vt:lpstr>
      <vt:lpstr>PowerPoint Presentation</vt:lpstr>
      <vt:lpstr>Keeping you safe</vt:lpstr>
      <vt:lpstr>What will we expect of you?</vt:lpstr>
      <vt:lpstr>Start of term </vt:lpstr>
      <vt:lpstr>In other news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Dickson</dc:creator>
  <cp:lastModifiedBy>Joanne Luhman</cp:lastModifiedBy>
  <cp:revision>894</cp:revision>
  <dcterms:created xsi:type="dcterms:W3CDTF">2019-07-03T14:23:04Z</dcterms:created>
  <dcterms:modified xsi:type="dcterms:W3CDTF">2020-07-20T10:02:27Z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0x010100E2A42565375C2941A5C03CFD46C9B49E</vt:lpwstr>
  </property>
</Properties>
</file>