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F6A8EB-8C6D-4044-BE8F-75865D0B1807}">
          <p14:sldIdLst>
            <p14:sldId id="256"/>
            <p14:sldId id="257"/>
          </p14:sldIdLst>
        </p14:section>
        <p14:section name="Untitled Section" id="{C1AB1DB4-9269-4A98-8117-1E4E386CC700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357" autoAdjust="0"/>
  </p:normalViewPr>
  <p:slideViewPr>
    <p:cSldViewPr snapToGrid="0">
      <p:cViewPr varScale="1">
        <p:scale>
          <a:sx n="69" d="100"/>
          <a:sy n="69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5020-24A6-40F9-B90F-8254AE7928A2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11CD-0296-4FC3-98AB-48A2F5F03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28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5020-24A6-40F9-B90F-8254AE7928A2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11CD-0296-4FC3-98AB-48A2F5F03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77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5020-24A6-40F9-B90F-8254AE7928A2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11CD-0296-4FC3-98AB-48A2F5F03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46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5020-24A6-40F9-B90F-8254AE7928A2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11CD-0296-4FC3-98AB-48A2F5F03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67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5020-24A6-40F9-B90F-8254AE7928A2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11CD-0296-4FC3-98AB-48A2F5F03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92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5020-24A6-40F9-B90F-8254AE7928A2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11CD-0296-4FC3-98AB-48A2F5F03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88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5020-24A6-40F9-B90F-8254AE7928A2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11CD-0296-4FC3-98AB-48A2F5F03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6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5020-24A6-40F9-B90F-8254AE7928A2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11CD-0296-4FC3-98AB-48A2F5F03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27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5020-24A6-40F9-B90F-8254AE7928A2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11CD-0296-4FC3-98AB-48A2F5F03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5020-24A6-40F9-B90F-8254AE7928A2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11CD-0296-4FC3-98AB-48A2F5F03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62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5020-24A6-40F9-B90F-8254AE7928A2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11CD-0296-4FC3-98AB-48A2F5F03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77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lum/>
          </a:blip>
          <a:srcRect b="38165"/>
          <a:stretch/>
        </p:blipFill>
        <p:spPr>
          <a:xfrm>
            <a:off x="0" y="0"/>
            <a:ext cx="12192000" cy="684953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648586" y="410368"/>
            <a:ext cx="11121656" cy="605422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103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65020-24A6-40F9-B90F-8254AE7928A2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E11CD-0296-4FC3-98AB-48A2F5F03FD4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9126" y="6215006"/>
            <a:ext cx="1112873" cy="64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2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16618"/>
              </p:ext>
            </p:extLst>
          </p:nvPr>
        </p:nvGraphicFramePr>
        <p:xfrm>
          <a:off x="750879" y="489396"/>
          <a:ext cx="11011436" cy="6644821"/>
        </p:xfrm>
        <a:graphic>
          <a:graphicData uri="http://schemas.openxmlformats.org/drawingml/2006/table">
            <a:tbl>
              <a:tblPr/>
              <a:tblGrid>
                <a:gridCol w="1369966"/>
                <a:gridCol w="2053991"/>
                <a:gridCol w="1938058"/>
                <a:gridCol w="1861743"/>
                <a:gridCol w="1669145"/>
                <a:gridCol w="2118533"/>
              </a:tblGrid>
              <a:tr h="28009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GLOBAL</a:t>
                      </a:r>
                      <a:r>
                        <a:rPr lang="en-GB" sz="16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ADVENTURE </a:t>
                      </a: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WEEK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95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Monday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Tuesday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Thursday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Friday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89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ADVENTURE</a:t>
                      </a:r>
                      <a:b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MEXICAN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Chicken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9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Molay</a:t>
                      </a:r>
                      <a:endParaRPr lang="en-GB" sz="9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93156759</a:t>
                      </a:r>
                    </a:p>
                    <a:p>
                      <a:pPr algn="ctr" fontAlgn="ctr"/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Mexican Yellow Rice *</a:t>
                      </a:r>
                    </a:p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93156761</a:t>
                      </a:r>
                    </a:p>
                    <a:p>
                      <a:pPr algn="ctr" fontAlgn="ctr"/>
                      <a:endParaRPr lang="en-GB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Green Beans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93153275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CHINESE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Aromatic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Soy Pork with Egg Noodles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93070142</a:t>
                      </a:r>
                    </a:p>
                    <a:p>
                      <a:pPr algn="ctr" fontAlgn="ctr"/>
                      <a:endParaRPr lang="en-GB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Wok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Tossed Oriental Vegetables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93130848</a:t>
                      </a: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MEDITERRANEAN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Beef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Pasticcio</a:t>
                      </a:r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93160009</a:t>
                      </a:r>
                    </a:p>
                    <a:p>
                      <a:pPr algn="ctr" fontAlgn="ctr"/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Garlic and Herb Bread Wedge *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93119266</a:t>
                      </a:r>
                    </a:p>
                    <a:p>
                      <a:pPr algn="ctr" fontAlgn="ctr"/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Broccoli</a:t>
                      </a: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93143358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MEXICAN </a:t>
                      </a: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Chicken </a:t>
                      </a:r>
                      <a:r>
                        <a:rPr lang="en-GB" sz="9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Tinga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Tortilla</a:t>
                      </a: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93159934</a:t>
                      </a:r>
                    </a:p>
                    <a:p>
                      <a:pPr algn="ctr" fontAlgn="ctr"/>
                      <a:endParaRPr lang="en-GB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Tomato and Corn Rice</a:t>
                      </a: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93159972</a:t>
                      </a:r>
                    </a:p>
                    <a:p>
                      <a:pPr algn="ctr" fontAlgn="ctr"/>
                      <a:endParaRPr lang="en-GB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Apple Slaw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93129265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BRITISH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Home-made Battered Fish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Fillet</a:t>
                      </a:r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93105116</a:t>
                      </a:r>
                    </a:p>
                    <a:p>
                      <a:pPr algn="ctr" fontAlgn="ctr"/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Chips (oil)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93124814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Baked Beans</a:t>
                      </a:r>
                    </a:p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93036011</a:t>
                      </a: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Peas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93065563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76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 STREET FAVES</a:t>
                      </a:r>
                      <a:b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DEEP SOUTH DINER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Bacon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Mac n Cheese</a:t>
                      </a:r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93160004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WINGS &amp; THINGS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Lemon </a:t>
                      </a:r>
                      <a:r>
                        <a:rPr lang="en-GB" sz="9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Piri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Chicken Pitta</a:t>
                      </a:r>
                      <a:endParaRPr lang="en-GB" sz="9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93156785</a:t>
                      </a:r>
                      <a:endParaRPr lang="en-GB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DEEP SOUTH DINER</a:t>
                      </a:r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Ultimate Cheese Burger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93156800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WINGS</a:t>
                      </a:r>
                      <a:r>
                        <a:rPr lang="en-GB" sz="9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&amp; THINGS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Marinated Roast Chicken Drumsticks with BBQ or Sticky Tabasco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93130941</a:t>
                      </a: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GB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DEEP SOUTH DINER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Deep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South Turkey Burger</a:t>
                      </a:r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93159954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Cajun Bean and Feta Burger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93159953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Smoky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Cauliflower Cheese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93156770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Sweet Potato &amp; Squash Stew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93101314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Sweetcorn Chickpea Veggie Burger</a:t>
                      </a:r>
                    </a:p>
                    <a:p>
                      <a:pPr algn="ctr" fontAlgn="ctr"/>
                      <a:r>
                        <a:rPr lang="en-GB" sz="900" b="0" i="0" u="none" strike="noStrike" baseline="0" smtClean="0">
                          <a:solidFill>
                            <a:schemeClr val="tx1"/>
                          </a:solidFill>
                          <a:latin typeface="+mn-lt"/>
                        </a:rPr>
                        <a:t>93153900 </a:t>
                      </a:r>
                      <a:endParaRPr lang="en-GB" sz="9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Boston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Bean Casserole</a:t>
                      </a:r>
                      <a:endParaRPr lang="en-GB" sz="900" b="0" i="0" u="sng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93130977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5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Paprika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Potato Wedges </a:t>
                      </a: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 oil)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93130895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Orleans Red Bean Rice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93159957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Cajun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Potato Wedges (no oil)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93157065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Potato and Onion Hash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93147111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Chips (oil)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93124814</a:t>
                      </a:r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6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BBQ Beans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93129227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Chop</a:t>
                      </a:r>
                      <a:r>
                        <a:rPr lang="en-GB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Chop</a:t>
                      </a:r>
                      <a:r>
                        <a:rPr lang="en-GB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Salad</a:t>
                      </a:r>
                    </a:p>
                    <a:p>
                      <a:pPr algn="ctr"/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93153242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Peas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93065563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Caesar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Salad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93129328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Corn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Slaw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93153240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6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SPEEDY ITALIAN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Veggie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Supreme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93135569</a:t>
                      </a: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                 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 Cheese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Sicilian Pizza (v)</a:t>
                      </a:r>
                    </a:p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93135631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Hawaiian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Pizza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93128494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Bacon Pizza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93041401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Veggie Hot One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93128498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Veg Bolognese Pasta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(v)</a:t>
                      </a: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93102889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Arrabiata</a:t>
                      </a: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Pasta (v)</a:t>
                      </a:r>
                      <a:endParaRPr lang="en-GB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93147953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+mn-lt"/>
                          <a:cs typeface="Aharoni" panose="02010803020104030203" pitchFamily="2" charset="-79"/>
                        </a:rPr>
                        <a:t>Chunky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latin typeface="+mn-lt"/>
                          <a:cs typeface="Aharoni" panose="02010803020104030203" pitchFamily="2" charset="-79"/>
                        </a:rPr>
                        <a:t> Vegetable Pasta</a:t>
                      </a:r>
                    </a:p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+mn-lt"/>
                          <a:cs typeface="Aharoni" panose="02010803020104030203" pitchFamily="2" charset="-79"/>
                        </a:rPr>
                        <a:t>93137661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Beef Lasagne</a:t>
                      </a:r>
                    </a:p>
                    <a:p>
                      <a:pPr algn="ctr"/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93046483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Herby Tomato Pasta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(v)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93147954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Margherita Pizza (v)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93041388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Margherita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93041388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Margherita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93041388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Margherita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93041388</a:t>
                      </a:r>
                    </a:p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Margherita Pizza (v)</a:t>
                      </a: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93041388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17"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Wholegrain </a:t>
                      </a: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*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 </a:t>
                      </a:r>
                      <a:r>
                        <a:rPr lang="en-GB" sz="9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Gill Sans" pitchFamily="34" charset="0"/>
                        </a:rPr>
                        <a:t>Oily Fish </a:t>
                      </a:r>
                      <a:r>
                        <a:rPr lang="en-GB" sz="9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Gill Sans" pitchFamily="34" charset="0"/>
                        </a:rPr>
                        <a:t>***</a:t>
                      </a:r>
                    </a:p>
                    <a:p>
                      <a:pPr algn="ctr" fontAlgn="ctr"/>
                      <a:endParaRPr lang="en-GB" sz="9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38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35289"/>
              </p:ext>
            </p:extLst>
          </p:nvPr>
        </p:nvGraphicFramePr>
        <p:xfrm>
          <a:off x="712241" y="450759"/>
          <a:ext cx="11024315" cy="6474436"/>
        </p:xfrm>
        <a:graphic>
          <a:graphicData uri="http://schemas.openxmlformats.org/drawingml/2006/table">
            <a:tbl>
              <a:tblPr/>
              <a:tblGrid>
                <a:gridCol w="1424327"/>
                <a:gridCol w="2198364"/>
                <a:gridCol w="1876968"/>
                <a:gridCol w="1894673"/>
                <a:gridCol w="1717603"/>
                <a:gridCol w="1912380"/>
              </a:tblGrid>
              <a:tr h="29177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GLOBAL</a:t>
                      </a:r>
                      <a:r>
                        <a:rPr lang="en-GB" sz="16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ADVENTURE </a:t>
                      </a: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WEEK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451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Monday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Tuesday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Thursday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Friday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4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ADVENTURE</a:t>
                      </a:r>
                      <a:b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MEDITERRANEAN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Moroccan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Style Chicken Stew</a:t>
                      </a:r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93154842</a:t>
                      </a:r>
                    </a:p>
                    <a:p>
                      <a:pPr algn="ctr" fontAlgn="ctr"/>
                      <a:endParaRPr lang="en-GB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Spiced </a:t>
                      </a:r>
                      <a:r>
                        <a:rPr lang="en-GB" sz="9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Cous</a:t>
                      </a: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9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Cous</a:t>
                      </a:r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93042973</a:t>
                      </a:r>
                    </a:p>
                    <a:p>
                      <a:pPr algn="ctr" fontAlgn="ctr"/>
                      <a:endParaRPr lang="en-GB" sz="900" b="0" i="0" u="sng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Broccoli</a:t>
                      </a: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93143358</a:t>
                      </a:r>
                      <a:endParaRPr lang="en-GB" sz="9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GB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CHINESE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Five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Spiced Beef</a:t>
                      </a:r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93159931</a:t>
                      </a:r>
                    </a:p>
                    <a:p>
                      <a:pPr algn="ctr" fontAlgn="ctr"/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Chinese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Style Rice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93159971</a:t>
                      </a:r>
                    </a:p>
                    <a:p>
                      <a:pPr algn="ctr" fontAlgn="ctr"/>
                      <a:endParaRPr lang="en-GB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Sweetcorn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93094208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BRITISH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Roast Pork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93098927</a:t>
                      </a:r>
                    </a:p>
                    <a:p>
                      <a:pPr algn="ctr" fontAlgn="ctr"/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Roast Potatoes (oil)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93035127</a:t>
                      </a:r>
                    </a:p>
                    <a:p>
                      <a:pPr algn="ctr" fontAlgn="ctr"/>
                      <a:endParaRPr lang="en-GB" sz="9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Seasonal Cabbage</a:t>
                      </a:r>
                    </a:p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93143359</a:t>
                      </a:r>
                    </a:p>
                    <a:p>
                      <a:pPr algn="ctr" fontAlgn="ctr"/>
                      <a:endParaRPr lang="en-GB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Carrots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93065561</a:t>
                      </a:r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Gravy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93034775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JAPANESE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Teriyaki Glazed Chicken Thigh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93128109</a:t>
                      </a:r>
                    </a:p>
                    <a:p>
                      <a:pPr algn="ctr" fontAlgn="ctr"/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Pineapple Rice 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93156734</a:t>
                      </a:r>
                    </a:p>
                    <a:p>
                      <a:pPr algn="ctr" fontAlgn="ctr"/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Pickled Cucumber Salad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93128253</a:t>
                      </a:r>
                      <a:endParaRPr lang="en-GB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pitchFamily="100" charset="-128"/>
                          <a:cs typeface="+mn-cs"/>
                        </a:rPr>
                        <a:t>BRITISH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pitchFamily="100" charset="-128"/>
                          <a:cs typeface="+mn-cs"/>
                        </a:rPr>
                        <a:t>Fisherman’s Pie ***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pitchFamily="100" charset="-128"/>
                          <a:cs typeface="+mn-cs"/>
                        </a:rPr>
                        <a:t>93160249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pitchFamily="100" charset="-128"/>
                          <a:cs typeface="+mn-cs"/>
                        </a:rPr>
                        <a:t>(oily fish)</a:t>
                      </a:r>
                      <a:endParaRPr kumimoji="0" lang="en-GB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pitchFamily="10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GB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pitchFamily="100" charset="-128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Peas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93065563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lang="en-GB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40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 STREET FAVES</a:t>
                      </a:r>
                      <a:b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DEEP</a:t>
                      </a:r>
                      <a:r>
                        <a:rPr lang="en-GB" sz="9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SOUTH DINER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New York Hot Dog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93142777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WINGS &amp; THINGS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Marinated Roast Chicken Drumsticks with BBQ or Sticky Tabasco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93130941</a:t>
                      </a:r>
                      <a:endParaRPr lang="en-GB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DEEP</a:t>
                      </a:r>
                      <a:r>
                        <a:rPr lang="en-GB" sz="9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SOUTH DINER</a:t>
                      </a:r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Beef Burger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93129200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WINGS &amp; THINGS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Chicken Mayo Bun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93153888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DEEP</a:t>
                      </a:r>
                      <a:r>
                        <a:rPr lang="en-GB" sz="9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SOUTH DINER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Chipotle </a:t>
                      </a:r>
                      <a:r>
                        <a:rPr lang="en-GB" sz="9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Bbq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Pork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93080520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Louisiana Bean Pot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93159955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Cauliflower and Creamed Corn Bake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93130867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Sweet Potato &amp; Black Bean Enchilada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93129220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Butternut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Squash Feta Bake</a:t>
                      </a: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93159973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Quorn Sausage Pattie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Cheese Bun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93133732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0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Paprika Potato Wedges (no oil)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93157066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Garlic Bread* (no oil)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93154277</a:t>
                      </a: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Baked Garlic &amp; Herb Potato Wedges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(no oil)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93157067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Cajun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Potato Wedges (no oil)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93157065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Garlic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Fries</a:t>
                      </a: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93159936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 Slaw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93130896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Southern Greens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93154278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Peas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93065563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Corn on the Cob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93130897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American Style Slaw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93101975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0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SPEEDY ITALIAN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Veggie Hot One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93128498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Chicken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Supreme Pizza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93128497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Veggie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Supreme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93135569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Bacon Pizza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93041401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Sicilian Cheese &amp; Tomato Pizza (V)</a:t>
                      </a:r>
                    </a:p>
                    <a:p>
                      <a:pPr algn="ctr" fontAlgn="ctr"/>
                      <a:r>
                        <a:rPr lang="it-IT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93137894</a:t>
                      </a:r>
                      <a:endParaRPr lang="it-IT" sz="9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Arrabiata</a:t>
                      </a: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Pasta (v)</a:t>
                      </a:r>
                      <a:endParaRPr lang="en-GB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93147953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Herby Tomato Pasta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(v)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93147954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BBQ Chicken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Pasta*</a:t>
                      </a:r>
                      <a:endParaRPr lang="en-GB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93147137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Beef Lasagne</a:t>
                      </a:r>
                    </a:p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93046483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Italian Chicken Pasta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93147955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Margherita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93041388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Margherita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93041388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Margherita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93041388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Margherita Pizza (v)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93041388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Margherita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93041388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00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Wholegrain </a:t>
                      </a: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*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 </a:t>
                      </a:r>
                      <a:r>
                        <a:rPr lang="en-GB" sz="9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Gill Sans" pitchFamily="34" charset="0"/>
                        </a:rPr>
                        <a:t>Oily Fish </a:t>
                      </a:r>
                      <a:r>
                        <a:rPr lang="en-GB" sz="9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Gill Sans" pitchFamily="34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94659"/>
              </p:ext>
            </p:extLst>
          </p:nvPr>
        </p:nvGraphicFramePr>
        <p:xfrm>
          <a:off x="708339" y="283334"/>
          <a:ext cx="11037192" cy="6656646"/>
        </p:xfrm>
        <a:graphic>
          <a:graphicData uri="http://schemas.openxmlformats.org/drawingml/2006/table">
            <a:tbl>
              <a:tblPr/>
              <a:tblGrid>
                <a:gridCol w="1403404"/>
                <a:gridCol w="2130550"/>
                <a:gridCol w="1760019"/>
                <a:gridCol w="1852650"/>
                <a:gridCol w="1760019"/>
                <a:gridCol w="2130550"/>
              </a:tblGrid>
              <a:tr h="24813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GLOBAL</a:t>
                      </a:r>
                      <a:r>
                        <a:rPr lang="en-GB" sz="16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ADVENTURE </a:t>
                      </a: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WEEK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97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Monday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Tuesday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Wednesday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Thursday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Friday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01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ADVENTURE</a:t>
                      </a:r>
                      <a:b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INDIAN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Chickpea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Tomato Masala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93153187</a:t>
                      </a:r>
                    </a:p>
                    <a:p>
                      <a:pPr algn="ctr" fontAlgn="ctr"/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Naan Bread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93034973</a:t>
                      </a:r>
                    </a:p>
                    <a:p>
                      <a:pPr algn="ctr" fontAlgn="ctr"/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Cucumber Raita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93142255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CARIBBEAN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Cuban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Style Chicken</a:t>
                      </a:r>
                    </a:p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93159932</a:t>
                      </a:r>
                    </a:p>
                    <a:p>
                      <a:pPr algn="ctr" fontAlgn="ctr"/>
                      <a:endParaRPr lang="en-GB" sz="900" b="1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Wholegrain Rice *</a:t>
                      </a:r>
                    </a:p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93109633</a:t>
                      </a:r>
                    </a:p>
                    <a:p>
                      <a:pPr algn="ctr" fontAlgn="ctr"/>
                      <a:endParaRPr lang="en-GB" sz="9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Peas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93065563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MEXICAN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Beef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9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Birria</a:t>
                      </a:r>
                      <a:endParaRPr lang="en-GB" sz="9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93147225</a:t>
                      </a:r>
                    </a:p>
                    <a:p>
                      <a:pPr algn="ctr" fontAlgn="ctr"/>
                      <a:endParaRPr lang="en-GB" sz="9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Mashed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Potato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93095567</a:t>
                      </a:r>
                    </a:p>
                    <a:p>
                      <a:pPr algn="ctr" fontAlgn="ctr"/>
                      <a:endParaRPr lang="en-GB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Roasted Broccoli and Peppers</a:t>
                      </a: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93159951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THAI</a:t>
                      </a: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Chicken Pad </a:t>
                      </a:r>
                      <a:r>
                        <a:rPr lang="en-GB" sz="9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Khing</a:t>
                      </a:r>
                      <a:endParaRPr lang="en-GB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93156732</a:t>
                      </a:r>
                    </a:p>
                    <a:p>
                      <a:pPr algn="ctr" fontAlgn="ctr"/>
                      <a:endParaRPr lang="en-GB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Sweetcorn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93094208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BRITISH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Home-made Battered Fish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Fillet</a:t>
                      </a: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93105116</a:t>
                      </a:r>
                    </a:p>
                    <a:p>
                      <a:pPr algn="ctr" fontAlgn="ctr"/>
                      <a:endParaRPr lang="en-GB" sz="900" b="1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Chips (oil)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93124814</a:t>
                      </a:r>
                      <a:endParaRPr lang="en-GB" sz="900" b="0" i="0" u="none" strike="noStrike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 fontAlgn="ctr"/>
                      <a:endParaRPr lang="en-GB" sz="900" b="0" i="0" u="none" strike="noStrike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Baked Beans</a:t>
                      </a:r>
                    </a:p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93036011</a:t>
                      </a: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Peas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93065563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71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 STREET FAVES</a:t>
                      </a:r>
                      <a:b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DEEP SOUT</a:t>
                      </a:r>
                      <a:r>
                        <a:rPr lang="en-GB" sz="9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 DINER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Beef Chilli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93129204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WINGS &amp; THINGS</a:t>
                      </a:r>
                      <a:r>
                        <a:rPr lang="en-GB" sz="9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Marinated Roast Chicken Drumsticks with BBQ or Sticky Tabasco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93130941</a:t>
                      </a:r>
                      <a:endParaRPr lang="en-GB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DEEP SOUT</a:t>
                      </a:r>
                      <a:r>
                        <a:rPr lang="en-GB" sz="9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 DINER</a:t>
                      </a:r>
                      <a:endParaRPr lang="en-GB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Quorn Cheese Burger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93153364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WINGS &amp; THINGS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Chicken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Caesar Burger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93159952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DEEP SOUT</a:t>
                      </a:r>
                      <a:r>
                        <a:rPr lang="en-GB" sz="9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 DINER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Cajun Pulled Pork &amp; Bean Pitta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93147141</a:t>
                      </a:r>
                      <a:endParaRPr lang="en-GB" sz="900" b="1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3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Smoked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9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Houmous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and Vegetable Wrap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93159974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Veg &amp; Bean Quesadilla</a:t>
                      </a:r>
                      <a:endParaRPr lang="en-GB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93086623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Loaded Triple Mac ‘N’ Cheese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93129233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Bean and Vegetable Chilli</a:t>
                      </a:r>
                    </a:p>
                    <a:p>
                      <a:pPr algn="ctr" fontAlgn="ctr"/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93127708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Feta and Chickpea Cake with Salsa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93086621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7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Lemon and Herb </a:t>
                      </a:r>
                      <a:r>
                        <a:rPr lang="en-GB" sz="9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Piri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</a:t>
                      </a: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93159956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Pasta Salad *</a:t>
                      </a:r>
                    </a:p>
                    <a:p>
                      <a:pPr algn="ctr" fontAlgn="ctr"/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93122369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Baked Garlic &amp; Herb Potato Wedges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(no oil)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93157067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Paprika Potato Wedges (no oil)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93157066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Chips </a:t>
                      </a: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(oil)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93124814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Corn on the Cob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93130897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House Slaw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93129626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BBQ Beans</a:t>
                      </a:r>
                    </a:p>
                    <a:p>
                      <a:pPr algn="ctr" fontAlgn="ctr"/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93129227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Chop</a:t>
                      </a:r>
                      <a:r>
                        <a:rPr lang="en-GB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Chop</a:t>
                      </a:r>
                      <a:r>
                        <a:rPr lang="en-GB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Salad</a:t>
                      </a:r>
                    </a:p>
                    <a:p>
                      <a:pPr algn="ctr"/>
                      <a:r>
                        <a:rPr lang="en-GB" sz="9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93153242</a:t>
                      </a:r>
                      <a:endParaRPr lang="en-GB" sz="9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Pineapple Coleslaw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93154276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0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SPEEDY ITALIAN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Veggie Hot One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93128498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Cheese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Sicilian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93135631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Mushroom &amp; Sweetcorn Pizza (v)</a:t>
                      </a:r>
                    </a:p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93147170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Sicilian Cheese &amp; Tomato Pizza (V)</a:t>
                      </a:r>
                    </a:p>
                    <a:p>
                      <a:pPr algn="ctr" fontAlgn="ctr"/>
                      <a:r>
                        <a:rPr lang="it-IT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93137894</a:t>
                      </a:r>
                      <a:endParaRPr lang="it-IT" sz="9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Cajun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Chicken Sizzler Pizza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93128496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Cheesy Penne Pasta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93143814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Chicken</a:t>
                      </a:r>
                      <a:r>
                        <a:rPr lang="en-GB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And Tomato Pasta Bake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93102883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Herby Tomato Pasta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(v)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93147954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Carbonara Pasta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93137662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Beef Lasagne</a:t>
                      </a:r>
                    </a:p>
                    <a:p>
                      <a:pPr algn="ctr"/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93046483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Margherita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93041388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Margherita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93041388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Margherita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93041388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Margherita Pizza (v)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93041388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Margherita Pizza (v)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93041388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04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Wholegrain </a:t>
                      </a: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*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ill Sans" pitchFamily="34" charset="0"/>
                        </a:rPr>
                        <a:t> </a:t>
                      </a:r>
                      <a:r>
                        <a:rPr lang="en-GB" sz="9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Gill Sans" pitchFamily="34" charset="0"/>
                        </a:rPr>
                        <a:t>Oily Fish </a:t>
                      </a:r>
                      <a:r>
                        <a:rPr lang="en-GB" sz="9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Gill Sans" pitchFamily="34" charset="0"/>
                        </a:rPr>
                        <a:t>***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88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9744</TotalTime>
  <Words>897</Words>
  <Application>Microsoft Office PowerPoint</Application>
  <PresentationFormat>Widescreen</PresentationFormat>
  <Paragraphs>402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Gill Sans</vt:lpstr>
      <vt:lpstr>Wingdings</vt:lpstr>
      <vt:lpstr>ヒラギノ角ゴ Pro W3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Monaghan</dc:creator>
  <cp:lastModifiedBy>TIMOTHY WRIGHT</cp:lastModifiedBy>
  <cp:revision>621</cp:revision>
  <dcterms:created xsi:type="dcterms:W3CDTF">2016-06-06T13:00:35Z</dcterms:created>
  <dcterms:modified xsi:type="dcterms:W3CDTF">2018-06-25T15:04:01Z</dcterms:modified>
</cp:coreProperties>
</file>